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8" r:id="rId4"/>
    <p:sldId id="263" r:id="rId5"/>
    <p:sldId id="264" r:id="rId6"/>
    <p:sldId id="265" r:id="rId7"/>
    <p:sldId id="266" r:id="rId8"/>
    <p:sldId id="267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95" autoAdjust="0"/>
  </p:normalViewPr>
  <p:slideViewPr>
    <p:cSldViewPr snapToObjects="1">
      <p:cViewPr varScale="1">
        <p:scale>
          <a:sx n="77" d="100"/>
          <a:sy n="77" d="100"/>
        </p:scale>
        <p:origin x="-10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9575-3230-174B-88F1-8EF77BCF9293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2BD2-2DB2-7C44-9629-1DCBF4FE4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9575-3230-174B-88F1-8EF77BCF9293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2BD2-2DB2-7C44-9629-1DCBF4FE4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9575-3230-174B-88F1-8EF77BCF9293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2BD2-2DB2-7C44-9629-1DCBF4FE4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9575-3230-174B-88F1-8EF77BCF9293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2BD2-2DB2-7C44-9629-1DCBF4FE4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9575-3230-174B-88F1-8EF77BCF9293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2BD2-2DB2-7C44-9629-1DCBF4FE4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9575-3230-174B-88F1-8EF77BCF9293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2BD2-2DB2-7C44-9629-1DCBF4FE4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9575-3230-174B-88F1-8EF77BCF9293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2BD2-2DB2-7C44-9629-1DCBF4FE4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9575-3230-174B-88F1-8EF77BCF9293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2BD2-2DB2-7C44-9629-1DCBF4FE4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9575-3230-174B-88F1-8EF77BCF9293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2BD2-2DB2-7C44-9629-1DCBF4FE4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9575-3230-174B-88F1-8EF77BCF9293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2BD2-2DB2-7C44-9629-1DCBF4FE4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_BKGrou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661025" y="5650934"/>
            <a:ext cx="3025775" cy="74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 userDrawn="1"/>
        </p:nvSpPr>
        <p:spPr>
          <a:xfrm>
            <a:off x="457200" y="3276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Utopia"/>
                <a:cs typeface="Utopia"/>
              </a:rPr>
              <a:t>Name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Utopia"/>
                <a:cs typeface="Utopia"/>
              </a:rPr>
              <a:t>University of North Carolina at Charlotte</a:t>
            </a:r>
            <a:endParaRPr lang="en-US" sz="2400" dirty="0">
              <a:solidFill>
                <a:srgbClr val="FFFFFF"/>
              </a:solidFill>
              <a:latin typeface="Utopia"/>
              <a:cs typeface="Utopia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17526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  <a:latin typeface="Utopia"/>
                <a:cs typeface="Utopia"/>
              </a:rPr>
              <a:t>Title</a:t>
            </a:r>
            <a:endParaRPr lang="en-US" sz="4400" dirty="0">
              <a:solidFill>
                <a:srgbClr val="FFFFFF"/>
              </a:solidFill>
              <a:latin typeface="Utopia"/>
              <a:cs typeface="Utop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_BKGroun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661025" y="5650934"/>
            <a:ext cx="3025775" cy="74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9575-3230-174B-88F1-8EF77BCF9293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2BD2-2DB2-7C44-9629-1DCBF4FE4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9575-3230-174B-88F1-8EF77BCF9293}" type="datetimeFigureOut">
              <a:rPr lang="en-US" smtClean="0"/>
              <a:pPr/>
              <a:t>1/22/2010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12BD2-2DB2-7C44-9629-1DCBF4FE4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CC_WSL_Logo_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57200"/>
            <a:ext cx="5562600" cy="1380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895600"/>
            <a:ext cx="77724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703C"/>
                </a:solidFill>
                <a:latin typeface="Utopia"/>
                <a:cs typeface="Utopia"/>
              </a:rPr>
              <a:t>CEFO</a:t>
            </a:r>
          </a:p>
          <a:p>
            <a:pPr algn="ctr"/>
            <a:r>
              <a:rPr lang="en-US" sz="4400" dirty="0" smtClean="0">
                <a:solidFill>
                  <a:srgbClr val="00703C"/>
                </a:solidFill>
                <a:latin typeface="Utopia"/>
                <a:cs typeface="Utopia"/>
              </a:rPr>
              <a:t>Constitution and Bylaws</a:t>
            </a:r>
            <a:endParaRPr lang="en-US" sz="4400" dirty="0">
              <a:solidFill>
                <a:srgbClr val="00703C"/>
              </a:solidFill>
              <a:latin typeface="Utopia"/>
              <a:cs typeface="Utop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343400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3C"/>
                </a:solidFill>
                <a:latin typeface="Utopia"/>
                <a:cs typeface="Utopia"/>
              </a:rPr>
              <a:t>Peter Schmidt</a:t>
            </a:r>
          </a:p>
          <a:p>
            <a:pPr algn="ctr"/>
            <a:r>
              <a:rPr lang="en-US" sz="2400" dirty="0" smtClean="0">
                <a:solidFill>
                  <a:srgbClr val="00703C"/>
                </a:solidFill>
                <a:latin typeface="Utopia"/>
                <a:cs typeface="Utopia"/>
              </a:rPr>
              <a:t>Assistant Professor, Engineering Technology</a:t>
            </a:r>
          </a:p>
          <a:p>
            <a:pPr algn="ctr"/>
            <a:r>
              <a:rPr lang="en-US" sz="2400" dirty="0" smtClean="0">
                <a:solidFill>
                  <a:srgbClr val="00703C"/>
                </a:solidFill>
                <a:latin typeface="Utopia"/>
                <a:cs typeface="Utopia"/>
              </a:rPr>
              <a:t>CEFO Parliamentarian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Utopia"/>
                <a:cs typeface="Utopia"/>
              </a:rPr>
              <a:t>at Charlotte</a:t>
            </a:r>
          </a:p>
          <a:p>
            <a:pPr algn="ctr"/>
            <a:endParaRPr lang="en-US" sz="4400" dirty="0">
              <a:latin typeface="Utopia"/>
              <a:cs typeface="Utop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solidFill>
            <a:srgbClr val="0070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CC_WSL_Logo_4c_H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6096430"/>
            <a:ext cx="4038600" cy="532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609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3C"/>
                </a:solidFill>
                <a:latin typeface="Utopia"/>
                <a:cs typeface="Utopia"/>
              </a:rPr>
              <a:t>What is the difference?</a:t>
            </a:r>
            <a:endParaRPr lang="en-US" sz="3200" dirty="0">
              <a:solidFill>
                <a:srgbClr val="00703C"/>
              </a:solidFill>
              <a:latin typeface="Utopia"/>
              <a:cs typeface="Utop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7772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3C"/>
                </a:solidFill>
                <a:latin typeface="Utopia"/>
                <a:cs typeface="Utopia"/>
              </a:rPr>
              <a:t>Robert’s Rules state that an organization such as CEFO usually has a document called “Bylaws” or “Constitution and Bylaws”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00703C"/>
              </a:solidFill>
              <a:latin typeface="Utopia"/>
              <a:cs typeface="Utopia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3C"/>
                </a:solidFill>
                <a:latin typeface="Utopia"/>
                <a:cs typeface="Utopia"/>
              </a:rPr>
              <a:t>The advantage of having two documents is to set different  criteria for changing them.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00703C"/>
              </a:solidFill>
              <a:latin typeface="Utopia"/>
              <a:cs typeface="Utopia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3C"/>
                </a:solidFill>
                <a:latin typeface="Utopia"/>
                <a:cs typeface="Utopia"/>
              </a:rPr>
              <a:t>This seems to be the intent of the documents currently in use. </a:t>
            </a:r>
          </a:p>
          <a:p>
            <a:pPr algn="ctr"/>
            <a:endParaRPr lang="en-US" sz="4400" dirty="0">
              <a:solidFill>
                <a:srgbClr val="00703C"/>
              </a:solidFill>
              <a:latin typeface="Utopia"/>
              <a:cs typeface="Utop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CC_WSL_Logo_4c_H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6096430"/>
            <a:ext cx="4038600" cy="532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609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3C"/>
                </a:solidFill>
                <a:latin typeface="Utopia"/>
                <a:cs typeface="Utopia"/>
              </a:rPr>
              <a:t>Current Situation</a:t>
            </a:r>
            <a:endParaRPr lang="en-US" sz="3200" dirty="0">
              <a:solidFill>
                <a:srgbClr val="00703C"/>
              </a:solidFill>
              <a:latin typeface="Utopia"/>
              <a:cs typeface="Utop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703C"/>
                </a:solidFill>
                <a:latin typeface="Utopia"/>
                <a:cs typeface="Utopia"/>
              </a:rPr>
              <a:t>CEFO Constitution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703C"/>
                </a:solidFill>
                <a:latin typeface="Utopia"/>
                <a:cs typeface="Utopia"/>
              </a:rPr>
              <a:t>CEFO Bylaws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703C"/>
                </a:solidFill>
                <a:latin typeface="Utopia"/>
                <a:cs typeface="Utopia"/>
              </a:rPr>
              <a:t>Stand Alone Committee Bylaws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00703C"/>
                </a:solidFill>
                <a:latin typeface="Utopia"/>
                <a:cs typeface="Utopia"/>
              </a:rPr>
              <a:t>Committees Operating without approved Bylaws</a:t>
            </a:r>
          </a:p>
          <a:p>
            <a:pPr algn="ctr"/>
            <a:endParaRPr lang="en-US" sz="4400" dirty="0">
              <a:solidFill>
                <a:srgbClr val="00703C"/>
              </a:solidFill>
              <a:latin typeface="Utopia"/>
              <a:cs typeface="Utop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CC_WSL_Logo_4c_H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6096430"/>
            <a:ext cx="4038600" cy="532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609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3C"/>
                </a:solidFill>
                <a:latin typeface="Utopia"/>
                <a:cs typeface="Utopia"/>
              </a:rPr>
              <a:t>Constitution</a:t>
            </a:r>
            <a:endParaRPr lang="en-US" sz="3200" dirty="0">
              <a:solidFill>
                <a:srgbClr val="00703C"/>
              </a:solidFill>
              <a:latin typeface="Utopia"/>
              <a:cs typeface="Utop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777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3C"/>
                </a:solidFill>
                <a:latin typeface="Utopia"/>
                <a:cs typeface="Utopia"/>
              </a:rPr>
              <a:t>Voting Rights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3C"/>
                </a:solidFill>
                <a:latin typeface="Utopia"/>
                <a:cs typeface="Utopia"/>
              </a:rPr>
              <a:t>Right to Hold Office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3C"/>
                </a:solidFill>
                <a:latin typeface="Utopia"/>
                <a:cs typeface="Utopia"/>
              </a:rPr>
              <a:t>Faculty Authority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3C"/>
                </a:solidFill>
                <a:latin typeface="Utopia"/>
                <a:cs typeface="Utopia"/>
              </a:rPr>
              <a:t>Officers / Offices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3C"/>
                </a:solidFill>
                <a:latin typeface="Utopia"/>
                <a:cs typeface="Utopia"/>
              </a:rPr>
              <a:t>CEFEC / Standing Committees - functions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3C"/>
                </a:solidFill>
                <a:latin typeface="Utopia"/>
                <a:cs typeface="Utopia"/>
              </a:rPr>
              <a:t>Frequency of Elections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3C"/>
                </a:solidFill>
                <a:latin typeface="Utopia"/>
                <a:cs typeface="Utopia"/>
              </a:rPr>
              <a:t>Meetings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3C"/>
                </a:solidFill>
                <a:latin typeface="Utopia"/>
                <a:cs typeface="Utopia"/>
              </a:rPr>
              <a:t>Amendment Procedure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00703C"/>
              </a:solidFill>
              <a:latin typeface="Utopia"/>
              <a:cs typeface="Utopia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3C"/>
                </a:solidFill>
                <a:latin typeface="Utopia"/>
                <a:cs typeface="Utopia"/>
              </a:rPr>
              <a:t>Appendix Listing Standing Committees</a:t>
            </a:r>
          </a:p>
          <a:p>
            <a:pPr algn="ctr"/>
            <a:endParaRPr lang="en-US" sz="4400" dirty="0">
              <a:solidFill>
                <a:srgbClr val="00703C"/>
              </a:solidFill>
              <a:latin typeface="Utopia"/>
              <a:cs typeface="Utop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CC_WSL_Logo_4c_H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6096430"/>
            <a:ext cx="4038600" cy="532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609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3C"/>
                </a:solidFill>
                <a:latin typeface="Utopia"/>
                <a:cs typeface="Utopia"/>
              </a:rPr>
              <a:t>Bylaws</a:t>
            </a:r>
            <a:endParaRPr lang="en-US" sz="3200" dirty="0">
              <a:solidFill>
                <a:srgbClr val="00703C"/>
              </a:solidFill>
              <a:latin typeface="Utopia"/>
              <a:cs typeface="Utop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777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3C"/>
                </a:solidFill>
                <a:latin typeface="Utopia"/>
                <a:cs typeface="Utopia"/>
              </a:rPr>
              <a:t>Specific descriptions of operations of some by not all standing committees. (CEAPCC) (DRC) (CERC) (CEFAC)</a:t>
            </a:r>
          </a:p>
          <a:p>
            <a:endParaRPr lang="en-US" sz="3200" dirty="0" smtClean="0">
              <a:solidFill>
                <a:srgbClr val="00703C"/>
              </a:solidFill>
              <a:latin typeface="Utopia"/>
              <a:cs typeface="Utopia"/>
            </a:endParaRPr>
          </a:p>
          <a:p>
            <a:r>
              <a:rPr lang="en-US" sz="3200" dirty="0" smtClean="0">
                <a:solidFill>
                  <a:srgbClr val="00703C"/>
                </a:solidFill>
                <a:latin typeface="Utopia"/>
                <a:cs typeface="Utopia"/>
              </a:rPr>
              <a:t>Specific procedures for submitting actions to some, but not all committees. (RPT) (Curriculum Proposals)</a:t>
            </a:r>
          </a:p>
          <a:p>
            <a:endParaRPr lang="en-US" sz="2000" dirty="0" smtClean="0">
              <a:solidFill>
                <a:srgbClr val="00703C"/>
              </a:solidFill>
              <a:latin typeface="Utopia"/>
              <a:cs typeface="Utopia"/>
            </a:endParaRPr>
          </a:p>
          <a:p>
            <a:endParaRPr lang="en-US" sz="2000" dirty="0" smtClean="0">
              <a:solidFill>
                <a:srgbClr val="00703C"/>
              </a:solidFill>
              <a:latin typeface="Utopia"/>
              <a:cs typeface="Utopia"/>
            </a:endParaRPr>
          </a:p>
          <a:p>
            <a:pPr algn="ctr"/>
            <a:endParaRPr lang="en-US" sz="4400" dirty="0">
              <a:solidFill>
                <a:srgbClr val="00703C"/>
              </a:solidFill>
              <a:latin typeface="Utopia"/>
              <a:cs typeface="Utop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CC_WSL_Logo_4c_H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6096430"/>
            <a:ext cx="4038600" cy="532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609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3C"/>
                </a:solidFill>
                <a:latin typeface="Utopia"/>
                <a:cs typeface="Utopia"/>
              </a:rPr>
              <a:t>CEFEC Proposed Course of Action</a:t>
            </a:r>
            <a:endParaRPr lang="en-US" sz="3200" dirty="0">
              <a:solidFill>
                <a:srgbClr val="00703C"/>
              </a:solidFill>
              <a:latin typeface="Utopia"/>
              <a:cs typeface="Utop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3C"/>
                </a:solidFill>
                <a:latin typeface="Utopia"/>
                <a:cs typeface="Utopia"/>
              </a:rPr>
              <a:t>Revise the Constitution to include standing committees currently in operation, and correct minor inconsistencies with current CEFO operation. Retain the requirement that 2/3 majority must approve amendments. (AY 1)</a:t>
            </a:r>
          </a:p>
          <a:p>
            <a:endParaRPr lang="en-US" sz="2000" dirty="0" smtClean="0">
              <a:solidFill>
                <a:srgbClr val="00703C"/>
              </a:solidFill>
              <a:latin typeface="Utopia"/>
              <a:cs typeface="Utopia"/>
            </a:endParaRPr>
          </a:p>
          <a:p>
            <a:r>
              <a:rPr lang="en-US" sz="2000" dirty="0" smtClean="0">
                <a:solidFill>
                  <a:srgbClr val="00703C"/>
                </a:solidFill>
                <a:latin typeface="Utopia"/>
                <a:cs typeface="Utopia"/>
              </a:rPr>
              <a:t>Revise and expand the current Bylaws document so that the current state of operation of all committees is documented. Add the Constitution’s requirement that committees must report on a regular basis to the CEFO. Retain the current requirement that committee bylaws are drafted by committee members and are approved by a simple majority of the faculty. (AY 2)</a:t>
            </a:r>
          </a:p>
          <a:p>
            <a:pPr algn="ctr"/>
            <a:endParaRPr lang="en-US" sz="4400" dirty="0">
              <a:solidFill>
                <a:srgbClr val="00703C"/>
              </a:solidFill>
              <a:latin typeface="Utopia"/>
              <a:cs typeface="Utop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CC_WSL_Logo_4c_H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6096430"/>
            <a:ext cx="4038600" cy="532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609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3C"/>
                </a:solidFill>
                <a:latin typeface="Utopia"/>
                <a:cs typeface="Utopia"/>
              </a:rPr>
              <a:t>Proposed Timeline, AY 2009-2010</a:t>
            </a:r>
            <a:endParaRPr lang="en-US" sz="3200" dirty="0">
              <a:solidFill>
                <a:srgbClr val="00703C"/>
              </a:solidFill>
              <a:latin typeface="Utopia"/>
              <a:cs typeface="Utop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845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3C"/>
                </a:solidFill>
                <a:latin typeface="Utopia"/>
                <a:cs typeface="Utopia"/>
              </a:rPr>
              <a:t>01/01/2010		Begin gathering information for Bylaws revision</a:t>
            </a:r>
          </a:p>
          <a:p>
            <a:endParaRPr lang="en-US" sz="2000" dirty="0" smtClean="0">
              <a:solidFill>
                <a:srgbClr val="00703C"/>
              </a:solidFill>
              <a:latin typeface="Utopia"/>
              <a:cs typeface="Utopia"/>
            </a:endParaRPr>
          </a:p>
          <a:p>
            <a:r>
              <a:rPr lang="en-US" sz="2000" dirty="0" smtClean="0">
                <a:solidFill>
                  <a:srgbClr val="00703C"/>
                </a:solidFill>
                <a:latin typeface="Utopia"/>
                <a:cs typeface="Utopia"/>
              </a:rPr>
              <a:t>02/13/2010		Verify list of standing committees for Constitution revision</a:t>
            </a:r>
          </a:p>
          <a:p>
            <a:endParaRPr lang="en-US" sz="2000" dirty="0" smtClean="0">
              <a:solidFill>
                <a:srgbClr val="00703C"/>
              </a:solidFill>
              <a:latin typeface="Utopia"/>
              <a:cs typeface="Utopia"/>
            </a:endParaRPr>
          </a:p>
          <a:p>
            <a:r>
              <a:rPr lang="en-US" sz="2000" dirty="0" smtClean="0">
                <a:solidFill>
                  <a:srgbClr val="00703C"/>
                </a:solidFill>
                <a:latin typeface="Utopia"/>
                <a:cs typeface="Utopia"/>
              </a:rPr>
              <a:t>02/25/2010		Revised Constitution posted on consent link </a:t>
            </a:r>
          </a:p>
          <a:p>
            <a:endParaRPr lang="en-US" sz="2000" dirty="0" smtClean="0">
              <a:solidFill>
                <a:srgbClr val="00703C"/>
              </a:solidFill>
              <a:latin typeface="Utopia"/>
              <a:cs typeface="Utopia"/>
            </a:endParaRPr>
          </a:p>
          <a:p>
            <a:r>
              <a:rPr lang="en-US" sz="2000" dirty="0" smtClean="0">
                <a:solidFill>
                  <a:srgbClr val="00703C"/>
                </a:solidFill>
                <a:latin typeface="Utopia"/>
                <a:cs typeface="Utopia"/>
              </a:rPr>
              <a:t>03/25/2010		Constitution comment / review period ends</a:t>
            </a:r>
          </a:p>
          <a:p>
            <a:endParaRPr lang="en-US" sz="2000" dirty="0" smtClean="0">
              <a:solidFill>
                <a:srgbClr val="00703C"/>
              </a:solidFill>
              <a:latin typeface="Utopia"/>
              <a:cs typeface="Utopia"/>
            </a:endParaRPr>
          </a:p>
          <a:p>
            <a:r>
              <a:rPr lang="en-US" sz="2000" dirty="0" smtClean="0">
                <a:solidFill>
                  <a:srgbClr val="00703C"/>
                </a:solidFill>
                <a:latin typeface="Utopia"/>
                <a:cs typeface="Utopia"/>
              </a:rPr>
              <a:t>04/01/2010		Constitution Amendment  Discussion and Vote</a:t>
            </a:r>
          </a:p>
          <a:p>
            <a:endParaRPr lang="en-US" sz="2000" dirty="0" smtClean="0">
              <a:solidFill>
                <a:srgbClr val="00703C"/>
              </a:solidFill>
              <a:latin typeface="Utopia"/>
              <a:cs typeface="Utopia"/>
            </a:endParaRPr>
          </a:p>
          <a:p>
            <a:r>
              <a:rPr lang="en-US" sz="2000" dirty="0" smtClean="0">
                <a:solidFill>
                  <a:srgbClr val="00703C"/>
                </a:solidFill>
                <a:latin typeface="Utopia"/>
                <a:cs typeface="Utopia"/>
              </a:rPr>
              <a:t>05/15/2010		Announce results of vote, post appropriate document</a:t>
            </a:r>
          </a:p>
          <a:p>
            <a:pPr algn="ctr"/>
            <a:endParaRPr lang="en-US" sz="4400" dirty="0">
              <a:solidFill>
                <a:srgbClr val="00703C"/>
              </a:solidFill>
              <a:latin typeface="Utopia"/>
              <a:cs typeface="Utop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CC_WSL_Logo_4c_H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6096430"/>
            <a:ext cx="4038600" cy="532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609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3C"/>
                </a:solidFill>
                <a:latin typeface="Utopia"/>
                <a:cs typeface="Utopia"/>
              </a:rPr>
              <a:t>Proposed Timeline, AY 2010-2011</a:t>
            </a:r>
            <a:endParaRPr lang="en-US" sz="3200" dirty="0">
              <a:solidFill>
                <a:srgbClr val="00703C"/>
              </a:solidFill>
              <a:latin typeface="Utopia"/>
              <a:cs typeface="Utop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8458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3C"/>
                </a:solidFill>
                <a:latin typeface="Utopia"/>
                <a:cs typeface="Utopia"/>
              </a:rPr>
              <a:t>11/15/2010		Post revised bylaws for review on consent link</a:t>
            </a:r>
          </a:p>
          <a:p>
            <a:endParaRPr lang="en-US" sz="2000" dirty="0" smtClean="0">
              <a:solidFill>
                <a:srgbClr val="00703C"/>
              </a:solidFill>
              <a:latin typeface="Utopia"/>
              <a:cs typeface="Utopia"/>
            </a:endParaRPr>
          </a:p>
          <a:p>
            <a:r>
              <a:rPr lang="en-US" sz="2000" dirty="0" smtClean="0">
                <a:solidFill>
                  <a:srgbClr val="00703C"/>
                </a:solidFill>
                <a:latin typeface="Utopia"/>
                <a:cs typeface="Utopia"/>
              </a:rPr>
              <a:t>12/31/2010		Comment period for revised Bylaws ends</a:t>
            </a:r>
          </a:p>
          <a:p>
            <a:endParaRPr lang="en-US" sz="2000" dirty="0" smtClean="0">
              <a:solidFill>
                <a:srgbClr val="00703C"/>
              </a:solidFill>
              <a:latin typeface="Utopia"/>
              <a:cs typeface="Utopia"/>
            </a:endParaRPr>
          </a:p>
          <a:p>
            <a:r>
              <a:rPr lang="en-US" sz="2000" dirty="0" smtClean="0">
                <a:solidFill>
                  <a:srgbClr val="00703C"/>
                </a:solidFill>
                <a:latin typeface="Utopia"/>
                <a:cs typeface="Utopia"/>
              </a:rPr>
              <a:t>01/20/2011		Amendment discussion and vote on Bylaws</a:t>
            </a:r>
          </a:p>
          <a:p>
            <a:endParaRPr lang="en-US" sz="2000" dirty="0" smtClean="0">
              <a:solidFill>
                <a:srgbClr val="00703C"/>
              </a:solidFill>
              <a:latin typeface="Utopia"/>
              <a:cs typeface="Utopia"/>
            </a:endParaRPr>
          </a:p>
          <a:p>
            <a:r>
              <a:rPr lang="en-US" sz="2000" dirty="0" smtClean="0">
                <a:solidFill>
                  <a:srgbClr val="00703C"/>
                </a:solidFill>
                <a:latin typeface="Utopia"/>
                <a:cs typeface="Utopia"/>
              </a:rPr>
              <a:t>02/15/2011		Announce voting results and post appropriate document</a:t>
            </a:r>
          </a:p>
          <a:p>
            <a:pPr algn="ctr"/>
            <a:endParaRPr lang="en-US" sz="4400" dirty="0">
              <a:solidFill>
                <a:srgbClr val="00703C"/>
              </a:solidFill>
              <a:latin typeface="Utopia"/>
              <a:cs typeface="Utop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CC_WSL_Logo_4c_H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6096430"/>
            <a:ext cx="4038600" cy="532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609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3C"/>
                </a:solidFill>
                <a:latin typeface="Utopia"/>
                <a:cs typeface="Utopia"/>
              </a:rPr>
              <a:t>Discussion</a:t>
            </a:r>
            <a:endParaRPr lang="en-US" sz="3200" dirty="0">
              <a:solidFill>
                <a:srgbClr val="00703C"/>
              </a:solidFill>
              <a:latin typeface="Utopia"/>
              <a:cs typeface="Utop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3C"/>
                </a:solidFill>
                <a:latin typeface="Utopia"/>
                <a:cs typeface="Utopia"/>
              </a:rPr>
              <a:t>If this proposal is approved, I will commit to run for parliamentarian again to provide continuity of process.</a:t>
            </a:r>
          </a:p>
          <a:p>
            <a:endParaRPr lang="en-US" sz="2000" dirty="0" smtClean="0">
              <a:solidFill>
                <a:srgbClr val="00703C"/>
              </a:solidFill>
              <a:latin typeface="Utopia"/>
              <a:cs typeface="Utopia"/>
            </a:endParaRPr>
          </a:p>
          <a:p>
            <a:endParaRPr lang="en-US" sz="2000" dirty="0" smtClean="0">
              <a:solidFill>
                <a:srgbClr val="00703C"/>
              </a:solidFill>
              <a:latin typeface="Utopia"/>
              <a:cs typeface="Utopia"/>
            </a:endParaRPr>
          </a:p>
          <a:p>
            <a:r>
              <a:rPr lang="en-US" sz="2000" dirty="0" smtClean="0">
                <a:solidFill>
                  <a:srgbClr val="00703C"/>
                </a:solidFill>
                <a:latin typeface="Utopia"/>
                <a:cs typeface="Utopia"/>
              </a:rPr>
              <a:t>Motion to approve?</a:t>
            </a:r>
          </a:p>
          <a:p>
            <a:pPr algn="ctr"/>
            <a:endParaRPr lang="en-US" sz="4400" dirty="0">
              <a:solidFill>
                <a:srgbClr val="00703C"/>
              </a:solidFill>
              <a:latin typeface="Utopia"/>
              <a:cs typeface="Utop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SL Eng template WHT_PL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WSL Eng template WHT_PLS</Template>
  <TotalTime>61</TotalTime>
  <Words>298</Words>
  <Application>Microsoft Office PowerPoint</Application>
  <PresentationFormat>On-screen Show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WSL Eng template WHT_PLS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UNC Charlotte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pschmid3</dc:creator>
  <cp:lastModifiedBy>Sherlock</cp:lastModifiedBy>
  <cp:revision>9</cp:revision>
  <dcterms:created xsi:type="dcterms:W3CDTF">2010-01-18T19:55:09Z</dcterms:created>
  <dcterms:modified xsi:type="dcterms:W3CDTF">2010-01-22T20:37:51Z</dcterms:modified>
</cp:coreProperties>
</file>