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400" spc="100" baseline="0">
                <a:solidFill>
                  <a:schemeClr val="tx2"/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0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i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88535F61-9D21-4856-AA7D-CFD107F85FD0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Calibri" pitchFamily="34" charset="0"/>
              </a:defRPr>
            </a:lvl1pPr>
          </a:lstStyle>
          <a:p>
            <a:fld id="{B28F1C84-2960-42C5-B47C-9D55D49AA01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5F61-9D21-4856-AA7D-CFD107F85FD0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1C84-2960-42C5-B47C-9D55D49AA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5F61-9D21-4856-AA7D-CFD107F85FD0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1C84-2960-42C5-B47C-9D55D49AA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8535F61-9D21-4856-AA7D-CFD107F85FD0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28F1C84-2960-42C5-B47C-9D55D49AA01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>
            <a:norm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5F61-9D21-4856-AA7D-CFD107F85FD0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1C84-2960-42C5-B47C-9D55D49AA0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5F61-9D21-4856-AA7D-CFD107F85FD0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1C84-2960-42C5-B47C-9D55D49AA0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1C84-2960-42C5-B47C-9D55D49AA0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5F61-9D21-4856-AA7D-CFD107F85FD0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5F61-9D21-4856-AA7D-CFD107F85FD0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1C84-2960-42C5-B47C-9D55D49AA0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5F61-9D21-4856-AA7D-CFD107F85FD0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1C84-2960-42C5-B47C-9D55D49AA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8535F61-9D21-4856-AA7D-CFD107F85FD0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8F1C84-2960-42C5-B47C-9D55D49AA0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5F61-9D21-4856-AA7D-CFD107F85FD0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8F1C84-2960-42C5-B47C-9D55D49AA0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22000" contrast="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535F61-9D21-4856-AA7D-CFD107F85FD0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28F1C84-2960-42C5-B47C-9D55D49AA01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72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Purpose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/>
              <a:t>C</a:t>
            </a:r>
            <a:r>
              <a:rPr lang="en-US" sz="1800" dirty="0" smtClean="0"/>
              <a:t>omplete the freshman curriculum in a timely manner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Ensure eligibility for other majors (# hours earned and GPA)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Support EN “three strikes” and readmission policies </a:t>
            </a:r>
          </a:p>
          <a:p>
            <a:r>
              <a:rPr lang="en-US" sz="2000" dirty="0" smtClean="0"/>
              <a:t>Each D, F, and W counts as a “violation” toward progression</a:t>
            </a:r>
          </a:p>
          <a:p>
            <a:r>
              <a:rPr lang="en-US" sz="2000" dirty="0" smtClean="0"/>
              <a:t>First violation </a:t>
            </a:r>
            <a:r>
              <a:rPr lang="en-US" sz="2000" dirty="0" smtClean="0">
                <a:sym typeface="Wingdings" pitchFamily="2" charset="2"/>
              </a:rPr>
              <a:t> warning letter</a:t>
            </a:r>
          </a:p>
          <a:p>
            <a:r>
              <a:rPr lang="en-US" sz="2000" dirty="0" smtClean="0">
                <a:sym typeface="Wingdings" pitchFamily="2" charset="2"/>
              </a:rPr>
              <a:t>Two or more violations  one-on-one meeting to discuss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>
                <a:sym typeface="Wingdings" pitchFamily="2" charset="2"/>
              </a:rPr>
              <a:t>Commitment to major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>
                <a:sym typeface="Wingdings" pitchFamily="2" charset="2"/>
              </a:rPr>
              <a:t>How they spent their time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>
                <a:sym typeface="Wingdings" pitchFamily="2" charset="2"/>
              </a:rPr>
              <a:t>Available academic and other resources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>
                <a:sym typeface="Wingdings" pitchFamily="2" charset="2"/>
              </a:rPr>
              <a:t>Enforcement of progression policy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>
                <a:sym typeface="Wingdings" pitchFamily="2" charset="2"/>
              </a:rPr>
              <a:t>Next choice of major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>
                <a:sym typeface="Wingdings" pitchFamily="2" charset="2"/>
              </a:rPr>
              <a:t>Conditions for continuance (if allowed)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1219200"/>
          </a:xfrm>
        </p:spPr>
        <p:txBody>
          <a:bodyPr/>
          <a:lstStyle/>
          <a:p>
            <a:r>
              <a:rPr lang="en-US" dirty="0" smtClean="0"/>
              <a:t>OSDS Progression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81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/>
              <a:t>Must enroll in specific courses</a:t>
            </a:r>
          </a:p>
          <a:p>
            <a:pPr lvl="0"/>
            <a:r>
              <a:rPr lang="en-US" sz="2000" dirty="0" smtClean="0"/>
              <a:t>Must submit grade replacement form(s) by due date</a:t>
            </a:r>
          </a:p>
          <a:p>
            <a:pPr lvl="0"/>
            <a:r>
              <a:rPr lang="en-US" sz="2000" dirty="0" smtClean="0"/>
              <a:t>May not drop, add, or withdraw from any courses</a:t>
            </a:r>
          </a:p>
          <a:p>
            <a:pPr lvl="0"/>
            <a:r>
              <a:rPr lang="en-US" sz="2000" dirty="0" smtClean="0"/>
              <a:t>May not receive any mid-semester grades of D or F </a:t>
            </a:r>
          </a:p>
          <a:p>
            <a:pPr lvl="0"/>
            <a:r>
              <a:rPr lang="en-US" sz="2000" dirty="0" smtClean="0"/>
              <a:t>Must complete all courses with a grade of C or better</a:t>
            </a:r>
          </a:p>
          <a:p>
            <a:pPr lvl="0"/>
            <a:r>
              <a:rPr lang="en-US" sz="2000" dirty="0" smtClean="0"/>
              <a:t>Must successfully complete MAPS Rebound Coaching</a:t>
            </a:r>
          </a:p>
          <a:p>
            <a:pPr lvl="0"/>
            <a:r>
              <a:rPr lang="en-US" sz="2000" i="1" dirty="0" smtClean="0"/>
              <a:t>Failure to meet these requirements:</a:t>
            </a:r>
          </a:p>
          <a:p>
            <a:pPr lvl="1"/>
            <a:r>
              <a:rPr lang="en-US" sz="1800" dirty="0" smtClean="0"/>
              <a:t>Immediate change of major </a:t>
            </a:r>
            <a:r>
              <a:rPr lang="en-US" sz="1800" i="1" dirty="0" smtClean="0"/>
              <a:t>OR</a:t>
            </a:r>
          </a:p>
          <a:p>
            <a:pPr lvl="1"/>
            <a:r>
              <a:rPr lang="en-US" sz="1800" dirty="0" smtClean="0"/>
              <a:t>Follow-up meeting to discuss next choice of major </a:t>
            </a:r>
            <a:r>
              <a:rPr lang="en-US" sz="1800" i="1" dirty="0" smtClean="0"/>
              <a:t>OR</a:t>
            </a:r>
          </a:p>
          <a:p>
            <a:pPr lvl="1"/>
            <a:r>
              <a:rPr lang="en-US" sz="1800" dirty="0" smtClean="0"/>
              <a:t>Referral to department chair for final disposition (ET only)</a:t>
            </a:r>
          </a:p>
          <a:p>
            <a:pPr marL="365760" lvl="1" indent="0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219200"/>
          </a:xfrm>
        </p:spPr>
        <p:txBody>
          <a:bodyPr/>
          <a:lstStyle/>
          <a:p>
            <a:r>
              <a:rPr lang="en-US" dirty="0" smtClean="0"/>
              <a:t>Typical Conditions for Continuance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7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219200"/>
          </a:xfrm>
        </p:spPr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059936" cy="4572000"/>
          </a:xfrm>
        </p:spPr>
        <p:txBody>
          <a:bodyPr>
            <a:noAutofit/>
          </a:bodyPr>
          <a:lstStyle/>
          <a:p>
            <a:r>
              <a:rPr lang="en-US" sz="2000" dirty="0"/>
              <a:t>Since </a:t>
            </a:r>
            <a:r>
              <a:rPr lang="en-US" sz="2000" dirty="0" smtClean="0"/>
              <a:t>end of Sp11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~ 100 one-on-one meetings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Most </a:t>
            </a:r>
            <a:r>
              <a:rPr lang="en-US" sz="1800" dirty="0"/>
              <a:t>common reasons for poor performance</a:t>
            </a:r>
          </a:p>
          <a:p>
            <a:pPr lvl="2"/>
            <a:r>
              <a:rPr lang="en-US" dirty="0"/>
              <a:t>Not putting forth the effort/time</a:t>
            </a:r>
          </a:p>
          <a:p>
            <a:pPr lvl="2"/>
            <a:r>
              <a:rPr lang="en-US" dirty="0"/>
              <a:t>Fraternities</a:t>
            </a:r>
          </a:p>
          <a:p>
            <a:pPr lvl="2"/>
            <a:r>
              <a:rPr lang="en-US" dirty="0"/>
              <a:t>Working too many hours</a:t>
            </a:r>
          </a:p>
          <a:p>
            <a:pPr lvl="2"/>
            <a:r>
              <a:rPr lang="en-US" dirty="0"/>
              <a:t>Not the right </a:t>
            </a:r>
            <a:r>
              <a:rPr lang="en-US" dirty="0" smtClean="0"/>
              <a:t>major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267200" cy="4572000"/>
          </a:xfrm>
        </p:spPr>
        <p:txBody>
          <a:bodyPr/>
          <a:lstStyle/>
          <a:p>
            <a:r>
              <a:rPr lang="en-US" sz="2000" dirty="0"/>
              <a:t>Full enforcement effective </a:t>
            </a:r>
            <a:r>
              <a:rPr lang="en-US" sz="2000" dirty="0" smtClean="0"/>
              <a:t>2011-’12</a:t>
            </a:r>
            <a:endParaRPr lang="en-US" sz="2000" dirty="0"/>
          </a:p>
          <a:p>
            <a:r>
              <a:rPr lang="en-US" sz="2000" dirty="0"/>
              <a:t>Communication plan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/>
              <a:t>Freshman SOAR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/>
              <a:t>ENGR/ETGR 1201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/>
              <a:t>Advising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/>
              <a:t>Emails and bulletin board</a:t>
            </a:r>
          </a:p>
          <a:p>
            <a:r>
              <a:rPr lang="en-US" sz="2000" dirty="0"/>
              <a:t>MATH 1103/1241 “Early Warning” pilot</a:t>
            </a:r>
          </a:p>
          <a:p>
            <a:r>
              <a:rPr lang="en-US" sz="2000" dirty="0"/>
              <a:t>Mid-term grade alerts</a:t>
            </a:r>
          </a:p>
          <a:p>
            <a:r>
              <a:rPr lang="en-US" sz="2000" dirty="0"/>
              <a:t>End-of-semester progression warning and violation letters (mailed to permanent address)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8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</TotalTime>
  <Words>242</Words>
  <Application>Microsoft Office PowerPoint</Application>
  <PresentationFormat>On-screen Show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OSDS Progression Requirements</vt:lpstr>
      <vt:lpstr>Typical Conditions for Continuance</vt:lpstr>
      <vt:lpstr>Implementation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OSDS Progression Requirements</dc:title>
  <dc:creator>patolley</dc:creator>
  <cp:lastModifiedBy>patolley</cp:lastModifiedBy>
  <cp:revision>4</cp:revision>
  <dcterms:created xsi:type="dcterms:W3CDTF">2011-09-06T13:37:31Z</dcterms:created>
  <dcterms:modified xsi:type="dcterms:W3CDTF">2011-09-06T21:04:20Z</dcterms:modified>
</cp:coreProperties>
</file>