
<file path=[Content_Types].xml><?xml version="1.0" encoding="utf-8"?>
<Types xmlns="http://schemas.openxmlformats.org/package/2006/content-types">
  <Default Extension="gif" ContentType="image/gif"/>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0"/>
  </p:notesMasterIdLst>
  <p:sldIdLst>
    <p:sldId id="256" r:id="rId3"/>
    <p:sldId id="257" r:id="rId4"/>
    <p:sldId id="258" r:id="rId5"/>
    <p:sldId id="259" r:id="rId6"/>
    <p:sldId id="260" r:id="rId7"/>
    <p:sldId id="261" r:id="rId8"/>
    <p:sldId id="262" r:id="rId9"/>
  </p:sldIdLst>
  <p:sldSz cx="420624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230">
          <p15:clr>
            <a:srgbClr val="A4A3A4"/>
          </p15:clr>
        </p15:guide>
        <p15:guide id="2" pos="216" userDrawn="1">
          <p15:clr>
            <a:srgbClr val="A4A3A4"/>
          </p15:clr>
        </p15:guide>
        <p15:guide id="3" pos="8060">
          <p15:clr>
            <a:srgbClr val="A4A3A4"/>
          </p15:clr>
        </p15:guide>
        <p15:guide id="4" pos="8280">
          <p15:clr>
            <a:srgbClr val="A4A3A4"/>
          </p15:clr>
        </p15:guide>
        <p15:guide id="5" pos="26276">
          <p15:clr>
            <a:srgbClr val="A4A3A4"/>
          </p15:clr>
        </p15:guide>
        <p15:guide id="6" pos="18216">
          <p15:clr>
            <a:srgbClr val="A4A3A4"/>
          </p15:clr>
        </p15:guide>
        <p15:guide id="7" pos="18436">
          <p15:clr>
            <a:srgbClr val="A4A3A4"/>
          </p15:clr>
        </p15:guide>
        <p15:guide id="8" orient="horz" pos="3226">
          <p15:clr>
            <a:srgbClr val="A4A3A4"/>
          </p15:clr>
        </p15:guide>
        <p15:guide id="9" orient="horz" pos="2304" userDrawn="1">
          <p15:clr>
            <a:srgbClr val="A4A3A4"/>
          </p15:clr>
        </p15:guide>
        <p15:guide id="10" orient="horz" pos="5160" userDrawn="1">
          <p15:clr>
            <a:srgbClr val="A4A3A4"/>
          </p15:clr>
        </p15:guide>
        <p15:guide id="11" orient="horz" pos="10195">
          <p15:clr>
            <a:srgbClr val="A4A3A4"/>
          </p15:clr>
        </p15:guide>
        <p15:guide id="12" orient="horz" pos="12038">
          <p15:clr>
            <a:srgbClr val="A4A3A4"/>
          </p15:clr>
        </p15:guide>
        <p15:guide id="13" orient="horz" pos="12269">
          <p15:clr>
            <a:srgbClr val="A4A3A4"/>
          </p15:clr>
        </p15:guide>
        <p15:guide id="14" orient="horz" pos="14746">
          <p15:clr>
            <a:srgbClr val="A4A3A4"/>
          </p15:clr>
        </p15:guide>
        <p15:guide id="15" orient="horz" pos="14976">
          <p15:clr>
            <a:srgbClr val="A4A3A4"/>
          </p15:clr>
        </p15:guide>
        <p15:guide id="16" orient="horz" pos="20506">
          <p15:clr>
            <a:srgbClr val="A4A3A4"/>
          </p15:clr>
        </p15:guide>
        <p15:guide id="17" orient="horz" pos="20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7" autoAdjust="0"/>
    <p:restoredTop sz="94660"/>
  </p:normalViewPr>
  <p:slideViewPr>
    <p:cSldViewPr snapToGrid="0">
      <p:cViewPr>
        <p:scale>
          <a:sx n="16" d="100"/>
          <a:sy n="16" d="100"/>
        </p:scale>
        <p:origin x="1742" y="91"/>
      </p:cViewPr>
      <p:guideLst>
        <p:guide orient="horz" pos="230"/>
        <p:guide pos="216"/>
        <p:guide pos="8060"/>
        <p:guide pos="8280"/>
        <p:guide pos="26276"/>
        <p:guide pos="18216"/>
        <p:guide pos="18436"/>
        <p:guide orient="horz" pos="3226"/>
        <p:guide orient="horz" pos="2304"/>
        <p:guide orient="horz" pos="5160"/>
        <p:guide orient="horz" pos="10195"/>
        <p:guide orient="horz" pos="12038"/>
        <p:guide orient="horz" pos="12269"/>
        <p:guide orient="horz" pos="14746"/>
        <p:guide orient="horz" pos="14976"/>
        <p:guide orient="horz" pos="20506"/>
        <p:guide orient="horz" pos="20736"/>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38533" y="685800"/>
            <a:ext cx="4381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9pPr>
          </a:lstStyle>
          <a:p>
            <a:endParaRPr>
              <a:uFillTx/>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uFillTx/>
            </a:endParaRPr>
          </a:p>
        </p:txBody>
      </p:sp>
      <p:sp>
        <p:nvSpPr>
          <p:cNvPr id="97" name="Google Shape;97;p1:notes"/>
          <p:cNvSpPr>
            <a:spLocks noGrp="1" noRot="1" noChangeAspect="1"/>
          </p:cNvSpPr>
          <p:nvPr>
            <p:ph type="sldImg" idx="2"/>
          </p:nvPr>
        </p:nvSpPr>
        <p:spPr>
          <a:xfrm>
            <a:off x="1238250" y="685800"/>
            <a:ext cx="4381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74da251d0f_0_143: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28" name="Google Shape;128;g74da251d0f_0_143:notes"/>
          <p:cNvSpPr>
            <a:spLocks noGrp="1" noRot="1" noChangeAspect="1"/>
          </p:cNvSpPr>
          <p:nvPr>
            <p:ph type="sldImg" idx="2"/>
          </p:nvPr>
        </p:nvSpPr>
        <p:spPr>
          <a:xfrm>
            <a:off x="1238250" y="685800"/>
            <a:ext cx="437991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74da251d0f_0_47: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35" name="Google Shape;135;g74da251d0f_0_47:notes"/>
          <p:cNvSpPr>
            <a:spLocks noGrp="1" noRot="1" noChangeAspect="1"/>
          </p:cNvSpPr>
          <p:nvPr>
            <p:ph type="sldImg" idx="2"/>
          </p:nvPr>
        </p:nvSpPr>
        <p:spPr>
          <a:xfrm>
            <a:off x="1238250" y="685800"/>
            <a:ext cx="437991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74da251d0f_0_149: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42" name="Google Shape;142;g74da251d0f_0_149:notes"/>
          <p:cNvSpPr>
            <a:spLocks noGrp="1" noRot="1" noChangeAspect="1"/>
          </p:cNvSpPr>
          <p:nvPr>
            <p:ph type="sldImg" idx="2"/>
          </p:nvPr>
        </p:nvSpPr>
        <p:spPr>
          <a:xfrm>
            <a:off x="1238250" y="685800"/>
            <a:ext cx="437991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74da251d0f_0_155: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49" name="Google Shape;149;g74da251d0f_0_155:notes"/>
          <p:cNvSpPr>
            <a:spLocks noGrp="1" noRot="1" noChangeAspect="1"/>
          </p:cNvSpPr>
          <p:nvPr>
            <p:ph type="sldImg" idx="2"/>
          </p:nvPr>
        </p:nvSpPr>
        <p:spPr>
          <a:xfrm>
            <a:off x="1238250" y="685800"/>
            <a:ext cx="437991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74da251d0f_0_161: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56" name="Google Shape;156;g74da251d0f_0_161:notes"/>
          <p:cNvSpPr>
            <a:spLocks noGrp="1" noRot="1" noChangeAspect="1"/>
          </p:cNvSpPr>
          <p:nvPr>
            <p:ph type="sldImg" idx="2"/>
          </p:nvPr>
        </p:nvSpPr>
        <p:spPr>
          <a:xfrm>
            <a:off x="1238250" y="685800"/>
            <a:ext cx="437991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rgbClr val="007E39"/>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11" name="Google Shape;11;p3"/>
          <p:cNvSpPr>
            <a:spLocks/>
          </p:cNvSpPr>
          <p:nvPr/>
        </p:nvSpPr>
        <p:spPr>
          <a:xfrm>
            <a:off x="11090203" y="24990417"/>
            <a:ext cx="19891468" cy="7585693"/>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uFillTx/>
              <a:latin typeface="Arial"/>
              <a:ea typeface="Arial"/>
              <a:cs typeface="Arial"/>
              <a:sym typeface="Arial"/>
            </a:endParaRPr>
          </a:p>
        </p:txBody>
      </p:sp>
      <p:sp>
        <p:nvSpPr>
          <p:cNvPr id="12" name="Google Shape;12;p3"/>
          <p:cNvSpPr>
            <a:spLocks/>
          </p:cNvSpPr>
          <p:nvPr/>
        </p:nvSpPr>
        <p:spPr>
          <a:xfrm>
            <a:off x="338025" y="15328083"/>
            <a:ext cx="10556437" cy="17247417"/>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13" name="Google Shape;13;p3"/>
          <p:cNvSpPr>
            <a:spLocks/>
          </p:cNvSpPr>
          <p:nvPr/>
        </p:nvSpPr>
        <p:spPr>
          <a:xfrm>
            <a:off x="342900" y="5109162"/>
            <a:ext cx="10553978" cy="10016537"/>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14" name="Google Shape;14;p3"/>
          <p:cNvSpPr>
            <a:spLocks/>
          </p:cNvSpPr>
          <p:nvPr/>
        </p:nvSpPr>
        <p:spPr>
          <a:xfrm>
            <a:off x="342900" y="342900"/>
            <a:ext cx="41379060" cy="45720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ctr" rtl="0">
              <a:lnSpc>
                <a:spcPct val="45000"/>
              </a:lnSpc>
              <a:spcBef>
                <a:spcPts val="0"/>
              </a:spcBef>
              <a:spcAft>
                <a:spcPts val="0"/>
              </a:spcAft>
              <a:buClr>
                <a:srgbClr val="000000"/>
              </a:buClr>
              <a:buSzPts val="4700"/>
              <a:buFont typeface="Arial"/>
              <a:buNone/>
            </a:pPr>
            <a:endParaRPr sz="3700" b="0" i="0" u="none" strike="noStrike" cap="none">
              <a:solidFill>
                <a:srgbClr val="000000"/>
              </a:solidFill>
              <a:uFillTx/>
              <a:latin typeface="Arial"/>
              <a:ea typeface="Arial"/>
              <a:cs typeface="Arial"/>
              <a:sym typeface="Arial"/>
            </a:endParaRPr>
          </a:p>
        </p:txBody>
      </p:sp>
      <p:sp>
        <p:nvSpPr>
          <p:cNvPr id="15" name="Google Shape;15;p3"/>
          <p:cNvSpPr txBox="1">
            <a:spLocks/>
          </p:cNvSpPr>
          <p:nvPr/>
        </p:nvSpPr>
        <p:spPr>
          <a:xfrm>
            <a:off x="378314" y="366871"/>
            <a:ext cx="41334396" cy="4400700"/>
          </a:xfrm>
          <a:prstGeom prst="rect">
            <a:avLst/>
          </a:prstGeom>
          <a:noFill/>
          <a:ln>
            <a:noFill/>
          </a:ln>
        </p:spPr>
        <p:txBody>
          <a:bodyPr spcFirstLastPara="1" wrap="square" lIns="88900" tIns="44450" rIns="88900" bIns="44450" anchor="t" anchorCtr="0">
            <a:spAutoFit/>
          </a:bodyPr>
          <a:lstStyle/>
          <a:p>
            <a:pPr marL="0" marR="0" lvl="0" indent="0" algn="ctr" rtl="0">
              <a:lnSpc>
                <a:spcPct val="100000"/>
              </a:lnSpc>
              <a:spcBef>
                <a:spcPts val="0"/>
              </a:spcBef>
              <a:spcAft>
                <a:spcPts val="0"/>
              </a:spcAft>
              <a:buClr>
                <a:srgbClr val="000000"/>
              </a:buClr>
              <a:buSzPts val="8400"/>
              <a:buFont typeface="Arial"/>
              <a:buNone/>
            </a:pPr>
            <a:r>
              <a:rPr lang="en-US" sz="8400" b="1" i="0" u="none" strike="noStrike" cap="none" dirty="0">
                <a:solidFill>
                  <a:srgbClr val="000000"/>
                </a:solidFill>
                <a:uFillTx/>
                <a:latin typeface="Arial"/>
                <a:ea typeface="Arial"/>
                <a:cs typeface="Arial"/>
                <a:sym typeface="Arial"/>
              </a:rPr>
              <a:t>Redesign of Remotely Enabled Crane Lifting Mechanism for Front End Loader</a:t>
            </a:r>
            <a:endParaRPr sz="1400" b="0" i="0" u="none" strike="noStrike" cap="none" dirty="0">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4700"/>
              <a:buFont typeface="Arial"/>
              <a:buNone/>
            </a:pPr>
            <a:r>
              <a:rPr lang="en-US" sz="4700" b="0" i="0" u="none" strike="noStrike" cap="none" dirty="0">
                <a:solidFill>
                  <a:srgbClr val="000000"/>
                </a:solidFill>
                <a:uFillTx/>
                <a:latin typeface="Arial"/>
                <a:ea typeface="Arial"/>
                <a:cs typeface="Arial"/>
                <a:sym typeface="Arial"/>
              </a:rPr>
              <a:t>Senior Design I Spring 2020</a:t>
            </a:r>
            <a:endParaRPr sz="1400" b="0" i="0" u="none" strike="noStrike" cap="none" dirty="0">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4700"/>
              <a:buFont typeface="Arial"/>
              <a:buNone/>
            </a:pPr>
            <a:r>
              <a:rPr lang="en-US" sz="4700" b="0" i="0" u="none" strike="noStrike" cap="none" dirty="0">
                <a:solidFill>
                  <a:srgbClr val="000000"/>
                </a:solidFill>
                <a:uFillTx/>
                <a:latin typeface="Arial"/>
                <a:ea typeface="Arial"/>
                <a:cs typeface="Arial"/>
                <a:sym typeface="Arial"/>
              </a:rPr>
              <a:t>Andrew Wilkerson, Willie Grant, Mitchell Berthelot, Tyler Cowan, </a:t>
            </a:r>
            <a:endParaRPr sz="1400" b="0" i="0" u="none" strike="noStrike" cap="none" dirty="0">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4700"/>
              <a:buFont typeface="Arial"/>
              <a:buNone/>
            </a:pPr>
            <a:r>
              <a:rPr lang="en-US" sz="4700" b="0" i="0" u="none" strike="noStrike" cap="none" dirty="0">
                <a:solidFill>
                  <a:srgbClr val="000000"/>
                </a:solidFill>
                <a:uFillTx/>
                <a:latin typeface="Arial"/>
                <a:ea typeface="Arial"/>
                <a:cs typeface="Arial"/>
                <a:sym typeface="Arial"/>
              </a:rPr>
              <a:t>Brian Borgia, Karina </a:t>
            </a:r>
            <a:r>
              <a:rPr lang="en-US" sz="4700" b="0" i="0" u="none" strike="noStrike" cap="none" dirty="0" err="1">
                <a:solidFill>
                  <a:srgbClr val="000000"/>
                </a:solidFill>
                <a:uFillTx/>
                <a:latin typeface="Arial"/>
                <a:ea typeface="Arial"/>
                <a:cs typeface="Arial"/>
                <a:sym typeface="Arial"/>
              </a:rPr>
              <a:t>D’Abruzzo</a:t>
            </a:r>
            <a:r>
              <a:rPr lang="en-US" sz="4700" b="0" i="0" u="none" strike="noStrike" cap="none" dirty="0">
                <a:solidFill>
                  <a:srgbClr val="000000"/>
                </a:solidFill>
                <a:uFillTx/>
                <a:latin typeface="Arial"/>
                <a:ea typeface="Arial"/>
                <a:cs typeface="Arial"/>
                <a:sym typeface="Arial"/>
              </a:rPr>
              <a:t>, George Stewart</a:t>
            </a:r>
            <a:endParaRPr sz="1400" b="0" i="0" u="none" strike="noStrike" cap="none" dirty="0">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4700"/>
              <a:buFont typeface="Arial"/>
              <a:buNone/>
            </a:pPr>
            <a:r>
              <a:rPr lang="en-US" sz="4700" b="0" i="0" u="none" strike="noStrike" cap="none" dirty="0">
                <a:solidFill>
                  <a:srgbClr val="000000"/>
                </a:solidFill>
                <a:uFillTx/>
                <a:latin typeface="Arial"/>
                <a:ea typeface="Arial"/>
                <a:cs typeface="Arial"/>
                <a:sym typeface="Arial"/>
              </a:rPr>
              <a:t>Faculty Mentor: Ashley Spry</a:t>
            </a:r>
            <a:endParaRPr sz="1400" b="0" i="0" u="none" strike="noStrike" cap="none" dirty="0">
              <a:solidFill>
                <a:srgbClr val="000000"/>
              </a:solidFill>
              <a:uFillTx/>
              <a:latin typeface="Arial"/>
              <a:ea typeface="Arial"/>
              <a:cs typeface="Arial"/>
              <a:sym typeface="Arial"/>
            </a:endParaRPr>
          </a:p>
        </p:txBody>
      </p:sp>
      <p:pic>
        <p:nvPicPr>
          <p:cNvPr id="16" name="Google Shape;16;p3" descr="A picture containing drawing  Description automatically generated"/>
          <p:cNvPicPr preferRelativeResize="0"/>
          <p:nvPr/>
        </p:nvPicPr>
        <p:blipFill rotWithShape="1">
          <a:blip r:embed="rId2"/>
          <a:srcRect/>
          <a:stretch/>
        </p:blipFill>
        <p:spPr>
          <a:xfrm>
            <a:off x="1369005" y="2025499"/>
            <a:ext cx="9721188" cy="2414112"/>
          </a:xfrm>
          <a:prstGeom prst="rect">
            <a:avLst/>
          </a:prstGeom>
          <a:noFill/>
          <a:ln>
            <a:noFill/>
          </a:ln>
        </p:spPr>
      </p:pic>
      <p:sp>
        <p:nvSpPr>
          <p:cNvPr id="17" name="Google Shape;17;p3"/>
          <p:cNvSpPr>
            <a:spLocks/>
          </p:cNvSpPr>
          <p:nvPr/>
        </p:nvSpPr>
        <p:spPr>
          <a:xfrm>
            <a:off x="11089515" y="5105400"/>
            <a:ext cx="19885785" cy="19694518"/>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dirty="0">
                <a:solidFill>
                  <a:srgbClr val="000000"/>
                </a:solidFill>
                <a:uFillTx/>
                <a:latin typeface="Arial"/>
                <a:ea typeface="Arial"/>
                <a:cs typeface="Arial"/>
                <a:sym typeface="Arial"/>
              </a:rPr>
              <a:t> </a:t>
            </a:r>
            <a:endParaRPr sz="2300" b="0" i="0" u="none" strike="noStrike" cap="none" dirty="0">
              <a:solidFill>
                <a:srgbClr val="000000"/>
              </a:solidFill>
              <a:uFillTx/>
              <a:latin typeface="Arial"/>
              <a:ea typeface="Arial"/>
              <a:cs typeface="Arial"/>
              <a:sym typeface="Arial"/>
            </a:endParaRPr>
          </a:p>
        </p:txBody>
      </p:sp>
      <p:sp>
        <p:nvSpPr>
          <p:cNvPr id="18" name="Google Shape;18;p3"/>
          <p:cNvSpPr>
            <a:spLocks/>
          </p:cNvSpPr>
          <p:nvPr/>
        </p:nvSpPr>
        <p:spPr>
          <a:xfrm>
            <a:off x="31165800" y="5105401"/>
            <a:ext cx="10553700" cy="91059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pic>
        <p:nvPicPr>
          <p:cNvPr id="19" name="Google Shape;19;p3"/>
          <p:cNvPicPr preferRelativeResize="0"/>
          <p:nvPr/>
        </p:nvPicPr>
        <p:blipFill rotWithShape="1">
          <a:blip r:embed="rId3"/>
          <a:srcRect/>
          <a:stretch/>
        </p:blipFill>
        <p:spPr>
          <a:xfrm>
            <a:off x="30981671" y="2465463"/>
            <a:ext cx="10079486" cy="1570852"/>
          </a:xfrm>
          <a:prstGeom prst="rect">
            <a:avLst/>
          </a:prstGeom>
          <a:noFill/>
          <a:ln>
            <a:noFill/>
          </a:ln>
        </p:spPr>
      </p:pic>
      <p:sp>
        <p:nvSpPr>
          <p:cNvPr id="20" name="Google Shape;20;p3"/>
          <p:cNvSpPr>
            <a:spLocks/>
          </p:cNvSpPr>
          <p:nvPr/>
        </p:nvSpPr>
        <p:spPr>
          <a:xfrm>
            <a:off x="342900" y="5105400"/>
            <a:ext cx="10556437" cy="879761"/>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Background</a:t>
            </a:r>
            <a:endParaRPr sz="1400" b="1" i="0" u="none" strike="noStrike" cap="none" dirty="0">
              <a:solidFill>
                <a:srgbClr val="000000"/>
              </a:solidFill>
              <a:uFillTx/>
              <a:latin typeface="Arial"/>
              <a:ea typeface="Arial"/>
              <a:cs typeface="Arial"/>
              <a:sym typeface="Arial"/>
            </a:endParaRPr>
          </a:p>
        </p:txBody>
      </p:sp>
      <p:sp>
        <p:nvSpPr>
          <p:cNvPr id="21" name="Google Shape;21;p3"/>
          <p:cNvSpPr>
            <a:spLocks/>
          </p:cNvSpPr>
          <p:nvPr/>
        </p:nvSpPr>
        <p:spPr>
          <a:xfrm>
            <a:off x="335564" y="15316200"/>
            <a:ext cx="10565764" cy="926283"/>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Requirements and Capabilities</a:t>
            </a:r>
            <a:endParaRPr sz="1400" b="1" i="0" u="none" strike="noStrike" cap="none" dirty="0">
              <a:solidFill>
                <a:srgbClr val="000000"/>
              </a:solidFill>
              <a:uFillTx/>
              <a:latin typeface="Arial"/>
              <a:ea typeface="Arial"/>
              <a:cs typeface="Arial"/>
              <a:sym typeface="Arial"/>
            </a:endParaRPr>
          </a:p>
        </p:txBody>
      </p:sp>
      <p:sp>
        <p:nvSpPr>
          <p:cNvPr id="22" name="Google Shape;22;p3"/>
          <p:cNvSpPr>
            <a:spLocks/>
          </p:cNvSpPr>
          <p:nvPr/>
        </p:nvSpPr>
        <p:spPr>
          <a:xfrm>
            <a:off x="11090193" y="5105400"/>
            <a:ext cx="19885107" cy="883918"/>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Design Overview</a:t>
            </a:r>
            <a:endParaRPr sz="1400" b="1" i="0" u="none" strike="noStrike" cap="none" dirty="0">
              <a:solidFill>
                <a:schemeClr val="dk1"/>
              </a:solidFill>
              <a:uFillTx/>
              <a:latin typeface="Arial"/>
              <a:ea typeface="Arial"/>
              <a:cs typeface="Arial"/>
              <a:sym typeface="Arial"/>
            </a:endParaRPr>
          </a:p>
        </p:txBody>
      </p:sp>
      <p:sp>
        <p:nvSpPr>
          <p:cNvPr id="23" name="Google Shape;23;p3"/>
          <p:cNvSpPr>
            <a:spLocks/>
          </p:cNvSpPr>
          <p:nvPr/>
        </p:nvSpPr>
        <p:spPr>
          <a:xfrm>
            <a:off x="31172342" y="14413683"/>
            <a:ext cx="10547158" cy="9665517"/>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24" name="Google Shape;24;p3"/>
          <p:cNvSpPr>
            <a:spLocks/>
          </p:cNvSpPr>
          <p:nvPr/>
        </p:nvSpPr>
        <p:spPr>
          <a:xfrm>
            <a:off x="31165478" y="24297612"/>
            <a:ext cx="10554022" cy="8277887"/>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25" name="Google Shape;25;p3"/>
          <p:cNvSpPr>
            <a:spLocks/>
          </p:cNvSpPr>
          <p:nvPr/>
        </p:nvSpPr>
        <p:spPr>
          <a:xfrm>
            <a:off x="11087100" y="24990417"/>
            <a:ext cx="19894571" cy="917583"/>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Remote Operation</a:t>
            </a:r>
            <a:endParaRPr sz="1400" b="1" i="0" u="none" strike="noStrike" cap="none" dirty="0">
              <a:solidFill>
                <a:srgbClr val="000000"/>
              </a:solidFill>
              <a:uFillTx/>
              <a:latin typeface="Arial"/>
              <a:ea typeface="Arial"/>
              <a:cs typeface="Arial"/>
              <a:sym typeface="Arial"/>
            </a:endParaRPr>
          </a:p>
        </p:txBody>
      </p:sp>
      <p:sp>
        <p:nvSpPr>
          <p:cNvPr id="26" name="Google Shape;26;p3"/>
          <p:cNvSpPr>
            <a:spLocks/>
          </p:cNvSpPr>
          <p:nvPr/>
        </p:nvSpPr>
        <p:spPr>
          <a:xfrm>
            <a:off x="31165800" y="5105399"/>
            <a:ext cx="10553700" cy="879761"/>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Production Actuator</a:t>
            </a:r>
            <a:endParaRPr sz="1400" b="1" i="0" u="none" strike="noStrike" cap="none" dirty="0">
              <a:solidFill>
                <a:srgbClr val="000000"/>
              </a:solidFill>
              <a:uFillTx/>
              <a:latin typeface="Arial"/>
              <a:ea typeface="Arial"/>
              <a:cs typeface="Arial"/>
              <a:sym typeface="Arial"/>
            </a:endParaRPr>
          </a:p>
        </p:txBody>
      </p:sp>
      <p:sp>
        <p:nvSpPr>
          <p:cNvPr id="27" name="Google Shape;27;p3"/>
          <p:cNvSpPr>
            <a:spLocks/>
          </p:cNvSpPr>
          <p:nvPr/>
        </p:nvSpPr>
        <p:spPr>
          <a:xfrm>
            <a:off x="31161070" y="24269700"/>
            <a:ext cx="10558429" cy="896350"/>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Plans for Fall 2020</a:t>
            </a:r>
            <a:endParaRPr sz="1400" b="1" i="0" u="none" strike="noStrike" cap="none" dirty="0">
              <a:solidFill>
                <a:srgbClr val="000000"/>
              </a:solidFill>
              <a:uFillTx/>
              <a:latin typeface="Arial"/>
              <a:ea typeface="Arial"/>
              <a:cs typeface="Arial"/>
              <a:sym typeface="Arial"/>
            </a:endParaRPr>
          </a:p>
        </p:txBody>
      </p:sp>
      <p:sp>
        <p:nvSpPr>
          <p:cNvPr id="28" name="Google Shape;28;p3"/>
          <p:cNvSpPr>
            <a:spLocks/>
          </p:cNvSpPr>
          <p:nvPr/>
        </p:nvSpPr>
        <p:spPr>
          <a:xfrm>
            <a:off x="31161071" y="14401800"/>
            <a:ext cx="10558429" cy="926283"/>
          </a:xfrm>
          <a:prstGeom prst="rect">
            <a:avLst/>
          </a:prstGeom>
          <a:solidFill>
            <a:srgbClr val="BFBFBF"/>
          </a:solidFill>
          <a:ln w="25400" cap="flat" cmpd="sng">
            <a:noFill/>
            <a:prstDash val="solid"/>
            <a:round/>
            <a:headEnd type="none" w="sm" len="sm"/>
            <a:tailEnd type="none" w="sm" len="sm"/>
          </a:ln>
        </p:spPr>
        <p:txBody>
          <a:bodyPr spcFirstLastPara="1" wrap="square" lIns="88900" tIns="44450" rIns="88900" bIns="4445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dirty="0">
                <a:solidFill>
                  <a:schemeClr val="dk1"/>
                </a:solidFill>
                <a:uFillTx/>
                <a:latin typeface="Arial"/>
                <a:ea typeface="Arial"/>
                <a:cs typeface="Arial"/>
                <a:sym typeface="Arial"/>
              </a:rPr>
              <a:t>Prototype Actuation</a:t>
            </a:r>
            <a:endParaRPr sz="1400" b="1" i="0" u="none" strike="noStrike" cap="none" dirty="0">
              <a:solidFill>
                <a:srgbClr val="000000"/>
              </a:solidFill>
              <a:uFillTx/>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216" userDrawn="1">
          <p15:clr>
            <a:srgbClr val="FBAE40"/>
          </p15:clr>
        </p15:guide>
        <p15:guide id="2" pos="6864" userDrawn="1">
          <p15:clr>
            <a:srgbClr val="FBAE40"/>
          </p15:clr>
        </p15:guide>
        <p15:guide id="3" orient="horz" pos="3096" userDrawn="1">
          <p15:clr>
            <a:srgbClr val="FBAE40"/>
          </p15:clr>
        </p15:guide>
        <p15:guide id="4" pos="216" userDrawn="1">
          <p15:clr>
            <a:srgbClr val="FBAE40"/>
          </p15:clr>
        </p15:guide>
        <p15:guide id="5" pos="6984" userDrawn="1">
          <p15:clr>
            <a:srgbClr val="FBAE40"/>
          </p15:clr>
        </p15:guide>
        <p15:guide id="6" orient="horz" pos="3768" userDrawn="1">
          <p15:clr>
            <a:srgbClr val="FBAE40"/>
          </p15:clr>
        </p15:guide>
        <p15:guide id="8" orient="horz" pos="216" userDrawn="1">
          <p15:clr>
            <a:srgbClr val="FBAE40"/>
          </p15:clr>
        </p15:guide>
        <p15:guide id="10" pos="26280" userDrawn="1">
          <p15:clr>
            <a:srgbClr val="FBAE40"/>
          </p15:clr>
        </p15:guide>
        <p15:guide id="11" pos="19512" userDrawn="1">
          <p15:clr>
            <a:srgbClr val="FBAE40"/>
          </p15:clr>
        </p15:guide>
        <p15:guide id="12" pos="19632" userDrawn="1">
          <p15:clr>
            <a:srgbClr val="FBAE40"/>
          </p15:clr>
        </p15:guide>
        <p15:guide id="13" orient="horz" pos="15168" userDrawn="1">
          <p15:clr>
            <a:srgbClr val="FBAE40"/>
          </p15:clr>
        </p15:guide>
        <p15:guide id="14" orient="horz" pos="15288" userDrawn="1">
          <p15:clr>
            <a:srgbClr val="FBAE40"/>
          </p15:clr>
        </p15:guide>
        <p15:guide id="15" orient="horz" pos="15624" userDrawn="1">
          <p15:clr>
            <a:srgbClr val="FBAE40"/>
          </p15:clr>
        </p15:guide>
        <p15:guide id="16" orient="horz" pos="15744" userDrawn="1">
          <p15:clr>
            <a:srgbClr val="FBAE40"/>
          </p15:clr>
        </p15:guide>
        <p15:guide id="17" orient="horz" pos="20520" userDrawn="1">
          <p15:clr>
            <a:srgbClr val="FBAE40"/>
          </p15:clr>
        </p15:guide>
        <p15:guide id="18" orient="horz" pos="9648" userDrawn="1">
          <p15:clr>
            <a:srgbClr val="FBAE40"/>
          </p15:clr>
        </p15:guide>
        <p15:guide id="19" orient="horz" pos="9528" userDrawn="1">
          <p15:clr>
            <a:srgbClr val="FBAE40"/>
          </p15:clr>
        </p15:guide>
        <p15:guide id="20" orient="horz" pos="9072" userDrawn="1">
          <p15:clr>
            <a:srgbClr val="FBAE40"/>
          </p15:clr>
        </p15:guide>
        <p15:guide id="21" orient="horz" pos="89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6"/>
        <p:cNvGrpSpPr/>
        <p:nvPr/>
      </p:nvGrpSpPr>
      <p:grpSpPr>
        <a:xfrm>
          <a:off x="0" y="0"/>
          <a:ext cx="0" cy="0"/>
          <a:chOff x="0" y="0"/>
          <a:chExt cx="0" cy="0"/>
        </a:xfrm>
      </p:grpSpPr>
      <p:sp>
        <p:nvSpPr>
          <p:cNvPr id="77" name="Google Shape;77;g74da251d0f_0_124"/>
          <p:cNvSpPr txBox="1">
            <a:spLocks noGrp="1"/>
          </p:cNvSpPr>
          <p:nvPr>
            <p:ph type="ctrTitle"/>
          </p:nvPr>
        </p:nvSpPr>
        <p:spPr>
          <a:xfrm>
            <a:off x="5257800" y="5387342"/>
            <a:ext cx="31546800" cy="11460900"/>
          </a:xfrm>
          <a:prstGeom prst="rect">
            <a:avLst/>
          </a:prstGeom>
          <a:noFill/>
          <a:ln>
            <a:noFill/>
          </a:ln>
        </p:spPr>
        <p:txBody>
          <a:bodyPr spcFirstLastPara="1" wrap="square" lIns="426650" tIns="213275" rIns="426650" bIns="213275" anchor="b" anchorCtr="0">
            <a:noAutofit/>
          </a:bodyPr>
          <a:lstStyle>
            <a:lvl1pPr lvl="0" algn="ctr" rtl="0">
              <a:spcBef>
                <a:spcPts val="0"/>
              </a:spcBef>
              <a:spcAft>
                <a:spcPts val="0"/>
              </a:spcAft>
              <a:buClr>
                <a:srgbClr val="00703C"/>
              </a:buClr>
              <a:buSzPts val="21000"/>
              <a:buFont typeface="Arial"/>
              <a:buNone/>
              <a:defRPr sz="21000">
                <a:uFillTx/>
              </a:defRPr>
            </a:lvl1pPr>
            <a:lvl2pPr lvl="1" rtl="0">
              <a:spcBef>
                <a:spcPts val="0"/>
              </a:spcBef>
              <a:spcAft>
                <a:spcPts val="0"/>
              </a:spcAft>
              <a:buSzPts val="6500"/>
              <a:buNone/>
              <a:defRPr>
                <a:uFillTx/>
              </a:defRPr>
            </a:lvl2pPr>
            <a:lvl3pPr lvl="2" rtl="0">
              <a:spcBef>
                <a:spcPts val="0"/>
              </a:spcBef>
              <a:spcAft>
                <a:spcPts val="0"/>
              </a:spcAft>
              <a:buSzPts val="6500"/>
              <a:buNone/>
              <a:defRPr>
                <a:uFillTx/>
              </a:defRPr>
            </a:lvl3pPr>
            <a:lvl4pPr lvl="3" rtl="0">
              <a:spcBef>
                <a:spcPts val="0"/>
              </a:spcBef>
              <a:spcAft>
                <a:spcPts val="0"/>
              </a:spcAft>
              <a:buSzPts val="6500"/>
              <a:buNone/>
              <a:defRPr>
                <a:uFillTx/>
              </a:defRPr>
            </a:lvl4pPr>
            <a:lvl5pPr lvl="4" rtl="0">
              <a:spcBef>
                <a:spcPts val="0"/>
              </a:spcBef>
              <a:spcAft>
                <a:spcPts val="0"/>
              </a:spcAft>
              <a:buSzPts val="6500"/>
              <a:buNone/>
              <a:defRPr>
                <a:uFillTx/>
              </a:defRPr>
            </a:lvl5pPr>
            <a:lvl6pPr lvl="5" rtl="0">
              <a:spcBef>
                <a:spcPts val="0"/>
              </a:spcBef>
              <a:spcAft>
                <a:spcPts val="0"/>
              </a:spcAft>
              <a:buSzPts val="6500"/>
              <a:buNone/>
              <a:defRPr>
                <a:uFillTx/>
              </a:defRPr>
            </a:lvl6pPr>
            <a:lvl7pPr lvl="6" rtl="0">
              <a:spcBef>
                <a:spcPts val="0"/>
              </a:spcBef>
              <a:spcAft>
                <a:spcPts val="0"/>
              </a:spcAft>
              <a:buSzPts val="6500"/>
              <a:buNone/>
              <a:defRPr>
                <a:uFillTx/>
              </a:defRPr>
            </a:lvl7pPr>
            <a:lvl8pPr lvl="7" rtl="0">
              <a:spcBef>
                <a:spcPts val="0"/>
              </a:spcBef>
              <a:spcAft>
                <a:spcPts val="0"/>
              </a:spcAft>
              <a:buSzPts val="6500"/>
              <a:buNone/>
              <a:defRPr>
                <a:uFillTx/>
              </a:defRPr>
            </a:lvl8pPr>
            <a:lvl9pPr lvl="8" rtl="0">
              <a:spcBef>
                <a:spcPts val="0"/>
              </a:spcBef>
              <a:spcAft>
                <a:spcPts val="0"/>
              </a:spcAft>
              <a:buSzPts val="6500"/>
              <a:buNone/>
              <a:defRPr>
                <a:uFillTx/>
              </a:defRPr>
            </a:lvl9pPr>
          </a:lstStyle>
          <a:p>
            <a:endParaRPr>
              <a:uFillTx/>
            </a:endParaRPr>
          </a:p>
        </p:txBody>
      </p:sp>
      <p:sp>
        <p:nvSpPr>
          <p:cNvPr id="78" name="Google Shape;78;g74da251d0f_0_124"/>
          <p:cNvSpPr txBox="1">
            <a:spLocks noGrp="1"/>
          </p:cNvSpPr>
          <p:nvPr>
            <p:ph type="subTitle" idx="1"/>
          </p:nvPr>
        </p:nvSpPr>
        <p:spPr>
          <a:xfrm>
            <a:off x="5257800" y="17289782"/>
            <a:ext cx="31546800" cy="7947300"/>
          </a:xfrm>
          <a:prstGeom prst="rect">
            <a:avLst/>
          </a:prstGeom>
          <a:noFill/>
          <a:ln>
            <a:noFill/>
          </a:ln>
        </p:spPr>
        <p:txBody>
          <a:bodyPr spcFirstLastPara="1" wrap="square" lIns="426650" tIns="213275" rIns="426650" bIns="213275" anchor="t" anchorCtr="0">
            <a:noAutofit/>
          </a:bodyPr>
          <a:lstStyle>
            <a:lvl1pPr lvl="0" algn="ctr" rtl="0">
              <a:spcBef>
                <a:spcPts val="1700"/>
              </a:spcBef>
              <a:spcAft>
                <a:spcPts val="0"/>
              </a:spcAft>
              <a:buClr>
                <a:schemeClr val="dk1"/>
              </a:buClr>
              <a:buSzPts val="8400"/>
              <a:buNone/>
              <a:defRPr sz="8400">
                <a:uFillTx/>
              </a:defRPr>
            </a:lvl1pPr>
            <a:lvl2pPr lvl="1" algn="ctr" rtl="0">
              <a:spcBef>
                <a:spcPts val="1400"/>
              </a:spcBef>
              <a:spcAft>
                <a:spcPts val="0"/>
              </a:spcAft>
              <a:buClr>
                <a:schemeClr val="dk1"/>
              </a:buClr>
              <a:buSzPts val="7000"/>
              <a:buNone/>
              <a:defRPr sz="7000">
                <a:uFillTx/>
              </a:defRPr>
            </a:lvl2pPr>
            <a:lvl3pPr lvl="2" algn="ctr" rtl="0">
              <a:spcBef>
                <a:spcPts val="1300"/>
              </a:spcBef>
              <a:spcAft>
                <a:spcPts val="0"/>
              </a:spcAft>
              <a:buClr>
                <a:schemeClr val="dk1"/>
              </a:buClr>
              <a:buSzPts val="6300"/>
              <a:buNone/>
              <a:defRPr sz="6300">
                <a:uFillTx/>
              </a:defRPr>
            </a:lvl3pPr>
            <a:lvl4pPr lvl="3" algn="ctr" rtl="0">
              <a:spcBef>
                <a:spcPts val="1100"/>
              </a:spcBef>
              <a:spcAft>
                <a:spcPts val="0"/>
              </a:spcAft>
              <a:buClr>
                <a:schemeClr val="dk1"/>
              </a:buClr>
              <a:buSzPts val="5600"/>
              <a:buNone/>
              <a:defRPr sz="5600">
                <a:uFillTx/>
              </a:defRPr>
            </a:lvl4pPr>
            <a:lvl5pPr lvl="4" algn="ctr" rtl="0">
              <a:spcBef>
                <a:spcPts val="1100"/>
              </a:spcBef>
              <a:spcAft>
                <a:spcPts val="0"/>
              </a:spcAft>
              <a:buClr>
                <a:schemeClr val="dk1"/>
              </a:buClr>
              <a:buSzPts val="5600"/>
              <a:buNone/>
              <a:defRPr sz="5600">
                <a:uFillTx/>
              </a:defRPr>
            </a:lvl5pPr>
            <a:lvl6pPr lvl="5" algn="ctr" rtl="0">
              <a:spcBef>
                <a:spcPts val="1100"/>
              </a:spcBef>
              <a:spcAft>
                <a:spcPts val="0"/>
              </a:spcAft>
              <a:buClr>
                <a:schemeClr val="dk1"/>
              </a:buClr>
              <a:buSzPts val="5600"/>
              <a:buNone/>
              <a:defRPr sz="5600">
                <a:uFillTx/>
              </a:defRPr>
            </a:lvl6pPr>
            <a:lvl7pPr lvl="6" algn="ctr" rtl="0">
              <a:spcBef>
                <a:spcPts val="1100"/>
              </a:spcBef>
              <a:spcAft>
                <a:spcPts val="0"/>
              </a:spcAft>
              <a:buClr>
                <a:schemeClr val="dk1"/>
              </a:buClr>
              <a:buSzPts val="5600"/>
              <a:buNone/>
              <a:defRPr sz="5600">
                <a:uFillTx/>
              </a:defRPr>
            </a:lvl7pPr>
            <a:lvl8pPr lvl="7" algn="ctr" rtl="0">
              <a:spcBef>
                <a:spcPts val="1100"/>
              </a:spcBef>
              <a:spcAft>
                <a:spcPts val="0"/>
              </a:spcAft>
              <a:buClr>
                <a:schemeClr val="dk1"/>
              </a:buClr>
              <a:buSzPts val="5600"/>
              <a:buNone/>
              <a:defRPr sz="5600">
                <a:uFillTx/>
              </a:defRPr>
            </a:lvl8pPr>
            <a:lvl9pPr lvl="8" algn="ctr" rtl="0">
              <a:spcBef>
                <a:spcPts val="1100"/>
              </a:spcBef>
              <a:spcAft>
                <a:spcPts val="0"/>
              </a:spcAft>
              <a:buClr>
                <a:schemeClr val="dk1"/>
              </a:buClr>
              <a:buSzPts val="5600"/>
              <a:buNone/>
              <a:defRPr sz="5600">
                <a:uFillTx/>
              </a:defRPr>
            </a:lvl9pPr>
          </a:lstStyle>
          <a:p>
            <a:endParaRPr>
              <a:uFillTx/>
            </a:endParaRPr>
          </a:p>
        </p:txBody>
      </p:sp>
      <p:sp>
        <p:nvSpPr>
          <p:cNvPr id="79" name="Google Shape;79;g74da251d0f_0_124"/>
          <p:cNvSpPr txBox="1">
            <a:spLocks noGrp="1"/>
          </p:cNvSpPr>
          <p:nvPr>
            <p:ph type="dt" idx="10"/>
          </p:nvPr>
        </p:nvSpPr>
        <p:spPr>
          <a:xfrm>
            <a:off x="2891790" y="30510486"/>
            <a:ext cx="9464100" cy="1752600"/>
          </a:xfrm>
          <a:prstGeom prst="rect">
            <a:avLst/>
          </a:prstGeom>
          <a:noFill/>
          <a:ln>
            <a:noFill/>
          </a:ln>
        </p:spPr>
        <p:txBody>
          <a:bodyPr spcFirstLastPara="1" wrap="square" lIns="426650" tIns="213275" rIns="426650" bIns="213275" anchor="t" anchorCtr="0">
            <a:noAutofit/>
          </a:bodyPr>
          <a:lstStyle>
            <a:lvl1pPr marR="0" lvl="0"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1pPr>
            <a:lvl2pPr marR="0" lvl="1"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2pPr>
            <a:lvl3pPr marR="0" lvl="2"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3pPr>
            <a:lvl4pPr marR="0" lvl="3"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4pPr>
            <a:lvl5pPr marR="0" lvl="4"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5pPr>
            <a:lvl6pPr marR="0" lvl="5"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6pPr>
            <a:lvl7pPr marR="0" lvl="6"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7pPr>
            <a:lvl8pPr marR="0" lvl="7"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8pPr>
            <a:lvl9pPr marR="0" lvl="8"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
        <p:nvSpPr>
          <p:cNvPr id="80" name="Google Shape;80;g74da251d0f_0_124"/>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lvl1pPr marL="0" lvl="0" indent="0" algn="l" rtl="0">
              <a:spcBef>
                <a:spcPts val="0"/>
              </a:spcBef>
              <a:buNone/>
              <a:defRPr>
                <a:uFillTx/>
              </a:defRPr>
            </a:lvl1pPr>
            <a:lvl2pPr marL="0" lvl="1" indent="0" algn="l" rtl="0">
              <a:spcBef>
                <a:spcPts val="0"/>
              </a:spcBef>
              <a:buNone/>
              <a:defRPr>
                <a:uFillTx/>
              </a:defRPr>
            </a:lvl2pPr>
            <a:lvl3pPr marL="0" lvl="2" indent="0" algn="l" rtl="0">
              <a:spcBef>
                <a:spcPts val="0"/>
              </a:spcBef>
              <a:buNone/>
              <a:defRPr>
                <a:uFillTx/>
              </a:defRPr>
            </a:lvl3pPr>
            <a:lvl4pPr marL="0" lvl="3" indent="0" algn="l" rtl="0">
              <a:spcBef>
                <a:spcPts val="0"/>
              </a:spcBef>
              <a:buNone/>
              <a:defRPr>
                <a:uFillTx/>
              </a:defRPr>
            </a:lvl4pPr>
            <a:lvl5pPr marL="0" lvl="4" indent="0" algn="l" rtl="0">
              <a:spcBef>
                <a:spcPts val="0"/>
              </a:spcBef>
              <a:buNone/>
              <a:defRPr>
                <a:uFillTx/>
              </a:defRPr>
            </a:lvl5pPr>
            <a:lvl6pPr marL="0" lvl="5" indent="0" algn="l" rtl="0">
              <a:spcBef>
                <a:spcPts val="0"/>
              </a:spcBef>
              <a:buNone/>
              <a:defRPr>
                <a:uFillTx/>
              </a:defRPr>
            </a:lvl6pPr>
            <a:lvl7pPr marL="0" lvl="6" indent="0" algn="l" rtl="0">
              <a:spcBef>
                <a:spcPts val="0"/>
              </a:spcBef>
              <a:buNone/>
              <a:defRPr>
                <a:uFillTx/>
              </a:defRPr>
            </a:lvl7pPr>
            <a:lvl8pPr marL="0" lvl="7" indent="0" algn="l" rtl="0">
              <a:spcBef>
                <a:spcPts val="0"/>
              </a:spcBef>
              <a:buNone/>
              <a:defRPr>
                <a:uFillTx/>
              </a:defRPr>
            </a:lvl8pPr>
            <a:lvl9pPr marL="0" lvl="8" indent="0" algn="l" rtl="0">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pic>
        <p:nvPicPr>
          <p:cNvPr id="81" name="Google Shape;81;g74da251d0f_0_124" descr="Home"/>
          <p:cNvPicPr preferRelativeResize="0"/>
          <p:nvPr/>
        </p:nvPicPr>
        <p:blipFill rotWithShape="1">
          <a:blip r:embed="rId2"/>
          <a:srcRect/>
          <a:stretch/>
        </p:blipFill>
        <p:spPr>
          <a:xfrm>
            <a:off x="536733" y="-1203960"/>
            <a:ext cx="4206240" cy="2560320"/>
          </a:xfrm>
          <a:prstGeom prst="rect">
            <a:avLst/>
          </a:prstGeom>
          <a:noFill/>
          <a:ln>
            <a:noFill/>
          </a:ln>
        </p:spPr>
      </p:pic>
      <p:pic>
        <p:nvPicPr>
          <p:cNvPr id="82" name="Google Shape;82;g74da251d0f_0_124" descr="Home"/>
          <p:cNvPicPr preferRelativeResize="0"/>
          <p:nvPr/>
        </p:nvPicPr>
        <p:blipFill rotWithShape="1">
          <a:blip r:embed="rId2"/>
          <a:srcRect/>
          <a:stretch/>
        </p:blipFill>
        <p:spPr>
          <a:xfrm>
            <a:off x="536733" y="-1203960"/>
            <a:ext cx="4206240" cy="2560320"/>
          </a:xfrm>
          <a:prstGeom prst="rect">
            <a:avLst/>
          </a:prstGeom>
          <a:noFill/>
          <a:ln>
            <a:noFill/>
          </a:ln>
        </p:spPr>
      </p:pic>
      <p:sp>
        <p:nvSpPr>
          <p:cNvPr id="83" name="Google Shape;83;g74da251d0f_0_124" descr="Image result for unc charlotte logo image"/>
          <p:cNvSpPr txBox="1">
            <a:spLocks noGrp="1"/>
          </p:cNvSpPr>
          <p:nvPr>
            <p:ph type="ftr" idx="11"/>
          </p:nvPr>
        </p:nvSpPr>
        <p:spPr>
          <a:xfrm>
            <a:off x="13933170" y="30510486"/>
            <a:ext cx="14196000" cy="1752600"/>
          </a:xfrm>
          <a:prstGeom prst="rect">
            <a:avLst/>
          </a:prstGeom>
          <a:noFill/>
          <a:ln>
            <a:noFill/>
          </a:ln>
        </p:spPr>
        <p:txBody>
          <a:bodyPr spcFirstLastPara="1" wrap="square" lIns="426650" tIns="213275" rIns="426650" bIns="213275" anchor="t" anchorCtr="0">
            <a:noAutofit/>
          </a:bodyPr>
          <a:lstStyle>
            <a:lvl1pPr marR="0" lvl="0"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1pPr>
            <a:lvl2pPr marR="0" lvl="1"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2pPr>
            <a:lvl3pPr marR="0" lvl="2"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3pPr>
            <a:lvl4pPr marR="0" lvl="3"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4pPr>
            <a:lvl5pPr marR="0" lvl="4"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5pPr>
            <a:lvl6pPr marR="0" lvl="5"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6pPr>
            <a:lvl7pPr marR="0" lvl="6"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7pPr>
            <a:lvl8pPr marR="0" lvl="7"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8pPr>
            <a:lvl9pPr marR="0" lvl="8"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84"/>
        <p:cNvGrpSpPr/>
        <p:nvPr/>
      </p:nvGrpSpPr>
      <p:grpSpPr>
        <a:xfrm>
          <a:off x="0" y="0"/>
          <a:ext cx="0" cy="0"/>
          <a:chOff x="0" y="0"/>
          <a:chExt cx="0" cy="0"/>
        </a:xfrm>
      </p:grpSpPr>
      <p:sp>
        <p:nvSpPr>
          <p:cNvPr id="85" name="Google Shape;85;g74da251d0f_0_132"/>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lvl1pPr lvl="0" algn="l" rtl="0">
              <a:spcBef>
                <a:spcPts val="0"/>
              </a:spcBef>
              <a:spcAft>
                <a:spcPts val="0"/>
              </a:spcAft>
              <a:buClr>
                <a:srgbClr val="00703C"/>
              </a:buClr>
              <a:buSzPts val="8400"/>
              <a:buNone/>
              <a:defRPr>
                <a:uFillTx/>
              </a:defRPr>
            </a:lvl1pPr>
            <a:lvl2pPr lvl="1" rtl="0">
              <a:spcBef>
                <a:spcPts val="0"/>
              </a:spcBef>
              <a:spcAft>
                <a:spcPts val="0"/>
              </a:spcAft>
              <a:buSzPts val="6500"/>
              <a:buNone/>
              <a:defRPr>
                <a:uFillTx/>
              </a:defRPr>
            </a:lvl2pPr>
            <a:lvl3pPr lvl="2" rtl="0">
              <a:spcBef>
                <a:spcPts val="0"/>
              </a:spcBef>
              <a:spcAft>
                <a:spcPts val="0"/>
              </a:spcAft>
              <a:buSzPts val="6500"/>
              <a:buNone/>
              <a:defRPr>
                <a:uFillTx/>
              </a:defRPr>
            </a:lvl3pPr>
            <a:lvl4pPr lvl="3" rtl="0">
              <a:spcBef>
                <a:spcPts val="0"/>
              </a:spcBef>
              <a:spcAft>
                <a:spcPts val="0"/>
              </a:spcAft>
              <a:buSzPts val="6500"/>
              <a:buNone/>
              <a:defRPr>
                <a:uFillTx/>
              </a:defRPr>
            </a:lvl4pPr>
            <a:lvl5pPr lvl="4" rtl="0">
              <a:spcBef>
                <a:spcPts val="0"/>
              </a:spcBef>
              <a:spcAft>
                <a:spcPts val="0"/>
              </a:spcAft>
              <a:buSzPts val="6500"/>
              <a:buNone/>
              <a:defRPr>
                <a:uFillTx/>
              </a:defRPr>
            </a:lvl5pPr>
            <a:lvl6pPr lvl="5" rtl="0">
              <a:spcBef>
                <a:spcPts val="0"/>
              </a:spcBef>
              <a:spcAft>
                <a:spcPts val="0"/>
              </a:spcAft>
              <a:buSzPts val="6500"/>
              <a:buNone/>
              <a:defRPr>
                <a:uFillTx/>
              </a:defRPr>
            </a:lvl6pPr>
            <a:lvl7pPr lvl="6" rtl="0">
              <a:spcBef>
                <a:spcPts val="0"/>
              </a:spcBef>
              <a:spcAft>
                <a:spcPts val="0"/>
              </a:spcAft>
              <a:buSzPts val="6500"/>
              <a:buNone/>
              <a:defRPr>
                <a:uFillTx/>
              </a:defRPr>
            </a:lvl7pPr>
            <a:lvl8pPr lvl="7" rtl="0">
              <a:spcBef>
                <a:spcPts val="0"/>
              </a:spcBef>
              <a:spcAft>
                <a:spcPts val="0"/>
              </a:spcAft>
              <a:buSzPts val="6500"/>
              <a:buNone/>
              <a:defRPr>
                <a:uFillTx/>
              </a:defRPr>
            </a:lvl8pPr>
            <a:lvl9pPr lvl="8" rtl="0">
              <a:spcBef>
                <a:spcPts val="0"/>
              </a:spcBef>
              <a:spcAft>
                <a:spcPts val="0"/>
              </a:spcAft>
              <a:buSzPts val="6500"/>
              <a:buNone/>
              <a:defRPr>
                <a:uFillTx/>
              </a:defRPr>
            </a:lvl9pPr>
          </a:lstStyle>
          <a:p>
            <a:endParaRPr>
              <a:uFillTx/>
            </a:endParaRPr>
          </a:p>
        </p:txBody>
      </p:sp>
      <p:sp>
        <p:nvSpPr>
          <p:cNvPr id="86" name="Google Shape;86;g74da251d0f_0_132"/>
          <p:cNvSpPr txBox="1">
            <a:spLocks noGrp="1"/>
          </p:cNvSpPr>
          <p:nvPr>
            <p:ph type="body" idx="1"/>
          </p:nvPr>
        </p:nvSpPr>
        <p:spPr>
          <a:xfrm>
            <a:off x="2103120" y="7680960"/>
            <a:ext cx="37856100" cy="21725400"/>
          </a:xfrm>
          <a:prstGeom prst="rect">
            <a:avLst/>
          </a:prstGeom>
          <a:noFill/>
          <a:ln>
            <a:noFill/>
          </a:ln>
        </p:spPr>
        <p:txBody>
          <a:bodyPr spcFirstLastPara="1" wrap="square" lIns="426650" tIns="213275" rIns="426650" bIns="213275" anchor="t" anchorCtr="0">
            <a:noAutofit/>
          </a:bodyPr>
          <a:lstStyle>
            <a:lvl1pPr marL="457200" lvl="0" indent="-762000" algn="l" rtl="0">
              <a:spcBef>
                <a:spcPts val="1700"/>
              </a:spcBef>
              <a:spcAft>
                <a:spcPts val="0"/>
              </a:spcAft>
              <a:buClr>
                <a:schemeClr val="dk1"/>
              </a:buClr>
              <a:buSzPts val="8400"/>
              <a:buChar char="•"/>
              <a:defRPr>
                <a:uFillTx/>
              </a:defRPr>
            </a:lvl1pPr>
            <a:lvl2pPr marL="914400" lvl="1" indent="-762000" algn="l" rtl="0">
              <a:spcBef>
                <a:spcPts val="1700"/>
              </a:spcBef>
              <a:spcAft>
                <a:spcPts val="0"/>
              </a:spcAft>
              <a:buClr>
                <a:schemeClr val="dk1"/>
              </a:buClr>
              <a:buSzPts val="8400"/>
              <a:buChar char="–"/>
              <a:defRPr>
                <a:uFillTx/>
              </a:defRPr>
            </a:lvl2pPr>
            <a:lvl3pPr marL="1371600" lvl="2" indent="-762000" algn="l" rtl="0">
              <a:spcBef>
                <a:spcPts val="1700"/>
              </a:spcBef>
              <a:spcAft>
                <a:spcPts val="0"/>
              </a:spcAft>
              <a:buClr>
                <a:schemeClr val="dk1"/>
              </a:buClr>
              <a:buSzPts val="8400"/>
              <a:buChar char="•"/>
              <a:defRPr>
                <a:uFillTx/>
              </a:defRPr>
            </a:lvl3pPr>
            <a:lvl4pPr marL="1828800" lvl="3" indent="-762000" algn="l" rtl="0">
              <a:spcBef>
                <a:spcPts val="1700"/>
              </a:spcBef>
              <a:spcAft>
                <a:spcPts val="0"/>
              </a:spcAft>
              <a:buClr>
                <a:schemeClr val="dk1"/>
              </a:buClr>
              <a:buSzPts val="8400"/>
              <a:buChar char="–"/>
              <a:defRPr>
                <a:uFillTx/>
              </a:defRPr>
            </a:lvl4pPr>
            <a:lvl5pPr marL="2286000" lvl="4" indent="-762000" algn="l" rtl="0">
              <a:spcBef>
                <a:spcPts val="1700"/>
              </a:spcBef>
              <a:spcAft>
                <a:spcPts val="0"/>
              </a:spcAft>
              <a:buClr>
                <a:schemeClr val="dk1"/>
              </a:buClr>
              <a:buSzPts val="8400"/>
              <a:buChar char="»"/>
              <a:defRPr>
                <a:uFillTx/>
              </a:defRPr>
            </a:lvl5pPr>
            <a:lvl6pPr marL="2743200" lvl="5" indent="-762000" algn="l" rtl="0">
              <a:spcBef>
                <a:spcPts val="1700"/>
              </a:spcBef>
              <a:spcAft>
                <a:spcPts val="0"/>
              </a:spcAft>
              <a:buClr>
                <a:schemeClr val="dk1"/>
              </a:buClr>
              <a:buSzPts val="8400"/>
              <a:buChar char="•"/>
              <a:defRPr>
                <a:uFillTx/>
              </a:defRPr>
            </a:lvl6pPr>
            <a:lvl7pPr marL="3200400" lvl="6" indent="-762000" algn="l" rtl="0">
              <a:spcBef>
                <a:spcPts val="1700"/>
              </a:spcBef>
              <a:spcAft>
                <a:spcPts val="0"/>
              </a:spcAft>
              <a:buClr>
                <a:schemeClr val="dk1"/>
              </a:buClr>
              <a:buSzPts val="8400"/>
              <a:buChar char="•"/>
              <a:defRPr>
                <a:uFillTx/>
              </a:defRPr>
            </a:lvl7pPr>
            <a:lvl8pPr marL="3657600" lvl="7" indent="-762000" algn="l" rtl="0">
              <a:spcBef>
                <a:spcPts val="1700"/>
              </a:spcBef>
              <a:spcAft>
                <a:spcPts val="0"/>
              </a:spcAft>
              <a:buClr>
                <a:schemeClr val="dk1"/>
              </a:buClr>
              <a:buSzPts val="8400"/>
              <a:buChar char="•"/>
              <a:defRPr>
                <a:uFillTx/>
              </a:defRPr>
            </a:lvl8pPr>
            <a:lvl9pPr marL="4114800" lvl="8" indent="-762000" algn="l" rtl="0">
              <a:spcBef>
                <a:spcPts val="1700"/>
              </a:spcBef>
              <a:spcAft>
                <a:spcPts val="0"/>
              </a:spcAft>
              <a:buClr>
                <a:schemeClr val="dk1"/>
              </a:buClr>
              <a:buSzPts val="8400"/>
              <a:buChar char="•"/>
              <a:defRPr>
                <a:uFillTx/>
              </a:defRPr>
            </a:lvl9pPr>
          </a:lstStyle>
          <a:p>
            <a:endParaRPr>
              <a:uFillTx/>
            </a:endParaRPr>
          </a:p>
        </p:txBody>
      </p:sp>
      <p:sp>
        <p:nvSpPr>
          <p:cNvPr id="87" name="Google Shape;87;g74da251d0f_0_132"/>
          <p:cNvSpPr txBox="1">
            <a:spLocks noGrp="1"/>
          </p:cNvSpPr>
          <p:nvPr>
            <p:ph type="dt" idx="10"/>
          </p:nvPr>
        </p:nvSpPr>
        <p:spPr>
          <a:xfrm>
            <a:off x="2891790" y="30510486"/>
            <a:ext cx="9464100" cy="1752600"/>
          </a:xfrm>
          <a:prstGeom prst="rect">
            <a:avLst/>
          </a:prstGeom>
          <a:noFill/>
          <a:ln>
            <a:noFill/>
          </a:ln>
        </p:spPr>
        <p:txBody>
          <a:bodyPr spcFirstLastPara="1" wrap="square" lIns="426650" tIns="213275" rIns="426650" bIns="213275" anchor="t" anchorCtr="0">
            <a:noAutofit/>
          </a:bodyPr>
          <a:lstStyle>
            <a:lvl1pPr marR="0" lvl="0"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1pPr>
            <a:lvl2pPr marR="0" lvl="1"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2pPr>
            <a:lvl3pPr marR="0" lvl="2"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3pPr>
            <a:lvl4pPr marR="0" lvl="3"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4pPr>
            <a:lvl5pPr marR="0" lvl="4"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5pPr>
            <a:lvl6pPr marR="0" lvl="5"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6pPr>
            <a:lvl7pPr marR="0" lvl="6"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7pPr>
            <a:lvl8pPr marR="0" lvl="7"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8pPr>
            <a:lvl9pPr marR="0" lvl="8"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
        <p:nvSpPr>
          <p:cNvPr id="88" name="Google Shape;88;g74da251d0f_0_132"/>
          <p:cNvSpPr txBox="1">
            <a:spLocks noGrp="1"/>
          </p:cNvSpPr>
          <p:nvPr>
            <p:ph type="ftr" idx="11"/>
          </p:nvPr>
        </p:nvSpPr>
        <p:spPr>
          <a:xfrm>
            <a:off x="13933170" y="30510486"/>
            <a:ext cx="14196000" cy="1752600"/>
          </a:xfrm>
          <a:prstGeom prst="rect">
            <a:avLst/>
          </a:prstGeom>
          <a:noFill/>
          <a:ln>
            <a:noFill/>
          </a:ln>
        </p:spPr>
        <p:txBody>
          <a:bodyPr spcFirstLastPara="1" wrap="square" lIns="426650" tIns="213275" rIns="426650" bIns="213275" anchor="t" anchorCtr="0">
            <a:noAutofit/>
          </a:bodyPr>
          <a:lstStyle>
            <a:lvl1pPr marR="0" lvl="0"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1pPr>
            <a:lvl2pPr marR="0" lvl="1"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2pPr>
            <a:lvl3pPr marR="0" lvl="2"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3pPr>
            <a:lvl4pPr marR="0" lvl="3"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4pPr>
            <a:lvl5pPr marR="0" lvl="4"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5pPr>
            <a:lvl6pPr marR="0" lvl="5"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6pPr>
            <a:lvl7pPr marR="0" lvl="6"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7pPr>
            <a:lvl8pPr marR="0" lvl="7"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8pPr>
            <a:lvl9pPr marR="0" lvl="8"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
        <p:nvSpPr>
          <p:cNvPr id="89" name="Google Shape;89;g74da251d0f_0_132"/>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lvl1pPr marL="0" lvl="0" indent="0" algn="l" rtl="0">
              <a:spcBef>
                <a:spcPts val="0"/>
              </a:spcBef>
              <a:buNone/>
              <a:defRPr>
                <a:uFillTx/>
              </a:defRPr>
            </a:lvl1pPr>
            <a:lvl2pPr marL="0" lvl="1" indent="0" algn="l" rtl="0">
              <a:spcBef>
                <a:spcPts val="0"/>
              </a:spcBef>
              <a:buNone/>
              <a:defRPr>
                <a:uFillTx/>
              </a:defRPr>
            </a:lvl2pPr>
            <a:lvl3pPr marL="0" lvl="2" indent="0" algn="l" rtl="0">
              <a:spcBef>
                <a:spcPts val="0"/>
              </a:spcBef>
              <a:buNone/>
              <a:defRPr>
                <a:uFillTx/>
              </a:defRPr>
            </a:lvl3pPr>
            <a:lvl4pPr marL="0" lvl="3" indent="0" algn="l" rtl="0">
              <a:spcBef>
                <a:spcPts val="0"/>
              </a:spcBef>
              <a:buNone/>
              <a:defRPr>
                <a:uFillTx/>
              </a:defRPr>
            </a:lvl4pPr>
            <a:lvl5pPr marL="0" lvl="4" indent="0" algn="l" rtl="0">
              <a:spcBef>
                <a:spcPts val="0"/>
              </a:spcBef>
              <a:buNone/>
              <a:defRPr>
                <a:uFillTx/>
              </a:defRPr>
            </a:lvl5pPr>
            <a:lvl6pPr marL="0" lvl="5" indent="0" algn="l" rtl="0">
              <a:spcBef>
                <a:spcPts val="0"/>
              </a:spcBef>
              <a:buNone/>
              <a:defRPr>
                <a:uFillTx/>
              </a:defRPr>
            </a:lvl6pPr>
            <a:lvl7pPr marL="0" lvl="6" indent="0" algn="l" rtl="0">
              <a:spcBef>
                <a:spcPts val="0"/>
              </a:spcBef>
              <a:buNone/>
              <a:defRPr>
                <a:uFillTx/>
              </a:defRPr>
            </a:lvl7pPr>
            <a:lvl8pPr marL="0" lvl="7" indent="0" algn="l" rtl="0">
              <a:spcBef>
                <a:spcPts val="0"/>
              </a:spcBef>
              <a:buNone/>
              <a:defRPr>
                <a:uFillTx/>
              </a:defRPr>
            </a:lvl8pPr>
            <a:lvl9pPr marL="0" lvl="8" indent="0" algn="l" rtl="0">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0"/>
        <p:cNvGrpSpPr/>
        <p:nvPr/>
      </p:nvGrpSpPr>
      <p:grpSpPr>
        <a:xfrm>
          <a:off x="0" y="0"/>
          <a:ext cx="0" cy="0"/>
          <a:chOff x="0" y="0"/>
          <a:chExt cx="0" cy="0"/>
        </a:xfrm>
      </p:grpSpPr>
      <p:sp>
        <p:nvSpPr>
          <p:cNvPr id="91" name="Google Shape;91;g74da251d0f_0_138"/>
          <p:cNvSpPr txBox="1">
            <a:spLocks noGrp="1"/>
          </p:cNvSpPr>
          <p:nvPr>
            <p:ph type="title"/>
          </p:nvPr>
        </p:nvSpPr>
        <p:spPr>
          <a:xfrm>
            <a:off x="2103120" y="1318262"/>
            <a:ext cx="37841100" cy="2433600"/>
          </a:xfrm>
          <a:prstGeom prst="rect">
            <a:avLst/>
          </a:prstGeom>
          <a:noFill/>
          <a:ln>
            <a:noFill/>
          </a:ln>
        </p:spPr>
        <p:txBody>
          <a:bodyPr spcFirstLastPara="1" wrap="square" lIns="426650" tIns="213275" rIns="426650" bIns="213275" anchor="ctr" anchorCtr="0">
            <a:noAutofit/>
          </a:bodyPr>
          <a:lstStyle>
            <a:lvl1pPr lvl="0" algn="l" rtl="0">
              <a:spcBef>
                <a:spcPts val="0"/>
              </a:spcBef>
              <a:spcAft>
                <a:spcPts val="0"/>
              </a:spcAft>
              <a:buClr>
                <a:srgbClr val="00703C"/>
              </a:buClr>
              <a:buSzPts val="8400"/>
              <a:buNone/>
              <a:defRPr>
                <a:uFillTx/>
              </a:defRPr>
            </a:lvl1pPr>
            <a:lvl2pPr lvl="1" rtl="0">
              <a:spcBef>
                <a:spcPts val="0"/>
              </a:spcBef>
              <a:spcAft>
                <a:spcPts val="0"/>
              </a:spcAft>
              <a:buSzPts val="6500"/>
              <a:buNone/>
              <a:defRPr>
                <a:uFillTx/>
              </a:defRPr>
            </a:lvl2pPr>
            <a:lvl3pPr lvl="2" rtl="0">
              <a:spcBef>
                <a:spcPts val="0"/>
              </a:spcBef>
              <a:spcAft>
                <a:spcPts val="0"/>
              </a:spcAft>
              <a:buSzPts val="6500"/>
              <a:buNone/>
              <a:defRPr>
                <a:uFillTx/>
              </a:defRPr>
            </a:lvl3pPr>
            <a:lvl4pPr lvl="3" rtl="0">
              <a:spcBef>
                <a:spcPts val="0"/>
              </a:spcBef>
              <a:spcAft>
                <a:spcPts val="0"/>
              </a:spcAft>
              <a:buSzPts val="6500"/>
              <a:buNone/>
              <a:defRPr>
                <a:uFillTx/>
              </a:defRPr>
            </a:lvl4pPr>
            <a:lvl5pPr lvl="4" rtl="0">
              <a:spcBef>
                <a:spcPts val="0"/>
              </a:spcBef>
              <a:spcAft>
                <a:spcPts val="0"/>
              </a:spcAft>
              <a:buSzPts val="6500"/>
              <a:buNone/>
              <a:defRPr>
                <a:uFillTx/>
              </a:defRPr>
            </a:lvl5pPr>
            <a:lvl6pPr lvl="5" rtl="0">
              <a:spcBef>
                <a:spcPts val="0"/>
              </a:spcBef>
              <a:spcAft>
                <a:spcPts val="0"/>
              </a:spcAft>
              <a:buSzPts val="6500"/>
              <a:buNone/>
              <a:defRPr>
                <a:uFillTx/>
              </a:defRPr>
            </a:lvl6pPr>
            <a:lvl7pPr lvl="6" rtl="0">
              <a:spcBef>
                <a:spcPts val="0"/>
              </a:spcBef>
              <a:spcAft>
                <a:spcPts val="0"/>
              </a:spcAft>
              <a:buSzPts val="6500"/>
              <a:buNone/>
              <a:defRPr>
                <a:uFillTx/>
              </a:defRPr>
            </a:lvl7pPr>
            <a:lvl8pPr lvl="7" rtl="0">
              <a:spcBef>
                <a:spcPts val="0"/>
              </a:spcBef>
              <a:spcAft>
                <a:spcPts val="0"/>
              </a:spcAft>
              <a:buSzPts val="6500"/>
              <a:buNone/>
              <a:defRPr>
                <a:uFillTx/>
              </a:defRPr>
            </a:lvl8pPr>
            <a:lvl9pPr lvl="8" rtl="0">
              <a:spcBef>
                <a:spcPts val="0"/>
              </a:spcBef>
              <a:spcAft>
                <a:spcPts val="0"/>
              </a:spcAft>
              <a:buSzPts val="6500"/>
              <a:buNone/>
              <a:defRPr>
                <a:uFillTx/>
              </a:defRPr>
            </a:lvl9pPr>
          </a:lstStyle>
          <a:p>
            <a:endParaRPr>
              <a:uFillTx/>
            </a:endParaRPr>
          </a:p>
        </p:txBody>
      </p:sp>
      <p:sp>
        <p:nvSpPr>
          <p:cNvPr id="92" name="Google Shape;92;g74da251d0f_0_138"/>
          <p:cNvSpPr txBox="1">
            <a:spLocks noGrp="1"/>
          </p:cNvSpPr>
          <p:nvPr>
            <p:ph type="dt" idx="10"/>
          </p:nvPr>
        </p:nvSpPr>
        <p:spPr>
          <a:xfrm>
            <a:off x="2103120" y="30510480"/>
            <a:ext cx="9799500" cy="1738200"/>
          </a:xfrm>
          <a:prstGeom prst="rect">
            <a:avLst/>
          </a:prstGeom>
          <a:noFill/>
          <a:ln>
            <a:noFill/>
          </a:ln>
        </p:spPr>
        <p:txBody>
          <a:bodyPr spcFirstLastPara="1" wrap="square" lIns="426650" tIns="213275" rIns="426650" bIns="213275" anchor="t" anchorCtr="0">
            <a:noAutofit/>
          </a:bodyPr>
          <a:lstStyle>
            <a:lvl1pPr marR="0" lvl="0"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1pPr>
            <a:lvl2pPr marR="0" lvl="1"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2pPr>
            <a:lvl3pPr marR="0" lvl="2"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3pPr>
            <a:lvl4pPr marR="0" lvl="3"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4pPr>
            <a:lvl5pPr marR="0" lvl="4"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5pPr>
            <a:lvl6pPr marR="0" lvl="5"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6pPr>
            <a:lvl7pPr marR="0" lvl="6"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7pPr>
            <a:lvl8pPr marR="0" lvl="7"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8pPr>
            <a:lvl9pPr marR="0" lvl="8"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
        <p:nvSpPr>
          <p:cNvPr id="93" name="Google Shape;93;g74da251d0f_0_138"/>
          <p:cNvSpPr txBox="1">
            <a:spLocks noGrp="1"/>
          </p:cNvSpPr>
          <p:nvPr>
            <p:ph type="ftr" idx="11"/>
          </p:nvPr>
        </p:nvSpPr>
        <p:spPr>
          <a:xfrm>
            <a:off x="14371320" y="30510480"/>
            <a:ext cx="13304700" cy="1738200"/>
          </a:xfrm>
          <a:prstGeom prst="rect">
            <a:avLst/>
          </a:prstGeom>
          <a:noFill/>
          <a:ln>
            <a:noFill/>
          </a:ln>
        </p:spPr>
        <p:txBody>
          <a:bodyPr spcFirstLastPara="1" wrap="square" lIns="426650" tIns="213275" rIns="426650" bIns="213275" anchor="t" anchorCtr="0">
            <a:noAutofit/>
          </a:bodyPr>
          <a:lstStyle>
            <a:lvl1pPr marR="0" lvl="0"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1pPr>
            <a:lvl2pPr marR="0" lvl="1"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2pPr>
            <a:lvl3pPr marR="0" lvl="2"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3pPr>
            <a:lvl4pPr marR="0" lvl="3"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4pPr>
            <a:lvl5pPr marR="0" lvl="4"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5pPr>
            <a:lvl6pPr marR="0" lvl="5"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6pPr>
            <a:lvl7pPr marR="0" lvl="6"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7pPr>
            <a:lvl8pPr marR="0" lvl="7"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8pPr>
            <a:lvl9pPr marR="0" lvl="8" algn="l" rtl="0">
              <a:spcBef>
                <a:spcPts val="0"/>
              </a:spcBef>
              <a:spcAft>
                <a:spcPts val="0"/>
              </a:spcAft>
              <a:buSzPts val="6500"/>
              <a:buNone/>
              <a:defRPr sz="84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
        <p:nvSpPr>
          <p:cNvPr id="94" name="Google Shape;94;g74da251d0f_0_138"/>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lvl1pPr marL="0" lvl="0"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1pPr>
            <a:lvl2pPr marL="0" lvl="1"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2pPr>
            <a:lvl3pPr marL="0" lvl="2"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3pPr>
            <a:lvl4pPr marL="0" lvl="3"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4pPr>
            <a:lvl5pPr marL="0" lvl="4"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5pPr>
            <a:lvl6pPr marL="0" lvl="5"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6pPr>
            <a:lvl7pPr marL="0" lvl="6"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7pPr>
            <a:lvl8pPr marL="0" lvl="7"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8pPr>
            <a:lvl9pPr marL="0" lvl="8"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433820" y="2848160"/>
            <a:ext cx="39194700" cy="3664800"/>
          </a:xfrm>
          <a:prstGeom prst="rect">
            <a:avLst/>
          </a:prstGeom>
          <a:noFill/>
          <a:ln>
            <a:noFill/>
          </a:ln>
        </p:spPr>
        <p:txBody>
          <a:bodyPr spcFirstLastPara="1" wrap="square" lIns="88900" tIns="88900" rIns="88900" bIns="88900" anchor="t" anchorCtr="0">
            <a:noAutofit/>
          </a:bodyPr>
          <a:lstStyle>
            <a:lvl1pPr lvl="0" algn="l">
              <a:lnSpc>
                <a:spcPct val="100000"/>
              </a:lnSpc>
              <a:spcBef>
                <a:spcPts val="0"/>
              </a:spcBef>
              <a:spcAft>
                <a:spcPts val="0"/>
              </a:spcAft>
              <a:buSzPts val="2800"/>
              <a:buNone/>
              <a:defRPr>
                <a:uFillTx/>
              </a:defRPr>
            </a:lvl1pPr>
            <a:lvl2pPr lvl="1" algn="l">
              <a:lnSpc>
                <a:spcPct val="100000"/>
              </a:lnSpc>
              <a:spcBef>
                <a:spcPts val="0"/>
              </a:spcBef>
              <a:spcAft>
                <a:spcPts val="0"/>
              </a:spcAft>
              <a:buSzPts val="2800"/>
              <a:buNone/>
              <a:defRPr>
                <a:uFillTx/>
              </a:defRPr>
            </a:lvl2pPr>
            <a:lvl3pPr lvl="2" algn="l">
              <a:lnSpc>
                <a:spcPct val="100000"/>
              </a:lnSpc>
              <a:spcBef>
                <a:spcPts val="0"/>
              </a:spcBef>
              <a:spcAft>
                <a:spcPts val="0"/>
              </a:spcAft>
              <a:buSzPts val="2800"/>
              <a:buNone/>
              <a:defRPr>
                <a:uFillTx/>
              </a:defRPr>
            </a:lvl3pPr>
            <a:lvl4pPr lvl="3" algn="l">
              <a:lnSpc>
                <a:spcPct val="100000"/>
              </a:lnSpc>
              <a:spcBef>
                <a:spcPts val="0"/>
              </a:spcBef>
              <a:spcAft>
                <a:spcPts val="0"/>
              </a:spcAft>
              <a:buSzPts val="2800"/>
              <a:buNone/>
              <a:defRPr>
                <a:uFillTx/>
              </a:defRPr>
            </a:lvl4pPr>
            <a:lvl5pPr lvl="4" algn="l">
              <a:lnSpc>
                <a:spcPct val="100000"/>
              </a:lnSpc>
              <a:spcBef>
                <a:spcPts val="0"/>
              </a:spcBef>
              <a:spcAft>
                <a:spcPts val="0"/>
              </a:spcAft>
              <a:buSzPts val="2800"/>
              <a:buNone/>
              <a:defRPr>
                <a:uFillTx/>
              </a:defRPr>
            </a:lvl5pPr>
            <a:lvl6pPr lvl="5" algn="l">
              <a:lnSpc>
                <a:spcPct val="100000"/>
              </a:lnSpc>
              <a:spcBef>
                <a:spcPts val="0"/>
              </a:spcBef>
              <a:spcAft>
                <a:spcPts val="0"/>
              </a:spcAft>
              <a:buSzPts val="2800"/>
              <a:buNone/>
              <a:defRPr>
                <a:uFillTx/>
              </a:defRPr>
            </a:lvl6pPr>
            <a:lvl7pPr lvl="6" algn="l">
              <a:lnSpc>
                <a:spcPct val="100000"/>
              </a:lnSpc>
              <a:spcBef>
                <a:spcPts val="0"/>
              </a:spcBef>
              <a:spcAft>
                <a:spcPts val="0"/>
              </a:spcAft>
              <a:buSzPts val="2800"/>
              <a:buNone/>
              <a:defRPr>
                <a:uFillTx/>
              </a:defRPr>
            </a:lvl7pPr>
            <a:lvl8pPr lvl="7" algn="l">
              <a:lnSpc>
                <a:spcPct val="100000"/>
              </a:lnSpc>
              <a:spcBef>
                <a:spcPts val="0"/>
              </a:spcBef>
              <a:spcAft>
                <a:spcPts val="0"/>
              </a:spcAft>
              <a:buSzPts val="2800"/>
              <a:buNone/>
              <a:defRPr>
                <a:uFillTx/>
              </a:defRPr>
            </a:lvl8pPr>
            <a:lvl9pPr lvl="8" algn="l">
              <a:lnSpc>
                <a:spcPct val="100000"/>
              </a:lnSpc>
              <a:spcBef>
                <a:spcPts val="0"/>
              </a:spcBef>
              <a:spcAft>
                <a:spcPts val="0"/>
              </a:spcAft>
              <a:buSzPts val="2800"/>
              <a:buNone/>
              <a:defRPr>
                <a:uFillTx/>
              </a:defRPr>
            </a:lvl9pPr>
          </a:lstStyle>
          <a:p>
            <a:endParaRPr dirty="0">
              <a:uFillTx/>
            </a:endParaRPr>
          </a:p>
        </p:txBody>
      </p:sp>
      <p:sp>
        <p:nvSpPr>
          <p:cNvPr id="31" name="Google Shape;31;p5"/>
          <p:cNvSpPr txBox="1">
            <a:spLocks noGrp="1"/>
          </p:cNvSpPr>
          <p:nvPr>
            <p:ph type="body" idx="1"/>
          </p:nvPr>
        </p:nvSpPr>
        <p:spPr>
          <a:xfrm>
            <a:off x="1433820" y="7375840"/>
            <a:ext cx="18399600" cy="21864900"/>
          </a:xfrm>
          <a:prstGeom prst="rect">
            <a:avLst/>
          </a:prstGeom>
          <a:noFill/>
          <a:ln>
            <a:noFill/>
          </a:ln>
        </p:spPr>
        <p:txBody>
          <a:bodyPr spcFirstLastPara="1" wrap="square" lIns="88900" tIns="88900" rIns="88900" bIns="88900" anchor="t" anchorCtr="0">
            <a:noAutofit/>
          </a:bodyPr>
          <a:lstStyle>
            <a:lvl1pPr marL="457200" lvl="0" indent="-317500" algn="l">
              <a:lnSpc>
                <a:spcPct val="115000"/>
              </a:lnSpc>
              <a:spcBef>
                <a:spcPts val="0"/>
              </a:spcBef>
              <a:spcAft>
                <a:spcPts val="0"/>
              </a:spcAft>
              <a:buSzPts val="1400"/>
              <a:buChar char="●"/>
              <a:defRPr sz="1400">
                <a:uFillTx/>
              </a:defRPr>
            </a:lvl1pPr>
            <a:lvl2pPr marL="914400" lvl="1" indent="-317500" algn="l">
              <a:lnSpc>
                <a:spcPct val="115000"/>
              </a:lnSpc>
              <a:spcBef>
                <a:spcPts val="1400"/>
              </a:spcBef>
              <a:spcAft>
                <a:spcPts val="0"/>
              </a:spcAft>
              <a:buSzPts val="1400"/>
              <a:buChar char="○"/>
              <a:defRPr sz="1400">
                <a:uFillTx/>
              </a:defRPr>
            </a:lvl2pPr>
            <a:lvl3pPr marL="1371600" lvl="2" indent="-317500" algn="l">
              <a:lnSpc>
                <a:spcPct val="115000"/>
              </a:lnSpc>
              <a:spcBef>
                <a:spcPts val="1400"/>
              </a:spcBef>
              <a:spcAft>
                <a:spcPts val="0"/>
              </a:spcAft>
              <a:buSzPts val="1400"/>
              <a:buChar char="■"/>
              <a:defRPr sz="1400">
                <a:uFillTx/>
              </a:defRPr>
            </a:lvl3pPr>
            <a:lvl4pPr marL="1828800" lvl="3" indent="-317500" algn="l">
              <a:lnSpc>
                <a:spcPct val="115000"/>
              </a:lnSpc>
              <a:spcBef>
                <a:spcPts val="1400"/>
              </a:spcBef>
              <a:spcAft>
                <a:spcPts val="0"/>
              </a:spcAft>
              <a:buSzPts val="1400"/>
              <a:buChar char="●"/>
              <a:defRPr sz="1400">
                <a:uFillTx/>
              </a:defRPr>
            </a:lvl4pPr>
            <a:lvl5pPr marL="2286000" lvl="4" indent="-317500" algn="l">
              <a:lnSpc>
                <a:spcPct val="115000"/>
              </a:lnSpc>
              <a:spcBef>
                <a:spcPts val="1400"/>
              </a:spcBef>
              <a:spcAft>
                <a:spcPts val="0"/>
              </a:spcAft>
              <a:buSzPts val="1400"/>
              <a:buChar char="○"/>
              <a:defRPr sz="1400">
                <a:uFillTx/>
              </a:defRPr>
            </a:lvl5pPr>
            <a:lvl6pPr marL="2743200" lvl="5" indent="-317500" algn="l">
              <a:lnSpc>
                <a:spcPct val="115000"/>
              </a:lnSpc>
              <a:spcBef>
                <a:spcPts val="1400"/>
              </a:spcBef>
              <a:spcAft>
                <a:spcPts val="0"/>
              </a:spcAft>
              <a:buSzPts val="1400"/>
              <a:buChar char="■"/>
              <a:defRPr sz="1400">
                <a:uFillTx/>
              </a:defRPr>
            </a:lvl6pPr>
            <a:lvl7pPr marL="3200400" lvl="6" indent="-317500" algn="l">
              <a:lnSpc>
                <a:spcPct val="115000"/>
              </a:lnSpc>
              <a:spcBef>
                <a:spcPts val="1400"/>
              </a:spcBef>
              <a:spcAft>
                <a:spcPts val="0"/>
              </a:spcAft>
              <a:buSzPts val="1400"/>
              <a:buChar char="●"/>
              <a:defRPr sz="1400">
                <a:uFillTx/>
              </a:defRPr>
            </a:lvl7pPr>
            <a:lvl8pPr marL="3657600" lvl="7" indent="-317500" algn="l">
              <a:lnSpc>
                <a:spcPct val="115000"/>
              </a:lnSpc>
              <a:spcBef>
                <a:spcPts val="1400"/>
              </a:spcBef>
              <a:spcAft>
                <a:spcPts val="0"/>
              </a:spcAft>
              <a:buSzPts val="1400"/>
              <a:buChar char="○"/>
              <a:defRPr sz="1400">
                <a:uFillTx/>
              </a:defRPr>
            </a:lvl8pPr>
            <a:lvl9pPr marL="4114800" lvl="8" indent="-317500" algn="l">
              <a:lnSpc>
                <a:spcPct val="115000"/>
              </a:lnSpc>
              <a:spcBef>
                <a:spcPts val="1400"/>
              </a:spcBef>
              <a:spcAft>
                <a:spcPts val="1400"/>
              </a:spcAft>
              <a:buSzPts val="1400"/>
              <a:buChar char="■"/>
              <a:defRPr sz="1400">
                <a:uFillTx/>
              </a:defRPr>
            </a:lvl9pPr>
          </a:lstStyle>
          <a:p>
            <a:endParaRPr>
              <a:uFillTx/>
            </a:endParaRPr>
          </a:p>
        </p:txBody>
      </p:sp>
      <p:sp>
        <p:nvSpPr>
          <p:cNvPr id="32" name="Google Shape;32;p5"/>
          <p:cNvSpPr txBox="1">
            <a:spLocks noGrp="1"/>
          </p:cNvSpPr>
          <p:nvPr>
            <p:ph type="body" idx="2"/>
          </p:nvPr>
        </p:nvSpPr>
        <p:spPr>
          <a:xfrm>
            <a:off x="22229040" y="7375840"/>
            <a:ext cx="18399600" cy="21864900"/>
          </a:xfrm>
          <a:prstGeom prst="rect">
            <a:avLst/>
          </a:prstGeom>
          <a:noFill/>
          <a:ln>
            <a:noFill/>
          </a:ln>
        </p:spPr>
        <p:txBody>
          <a:bodyPr spcFirstLastPara="1" wrap="square" lIns="88900" tIns="88900" rIns="88900" bIns="88900" anchor="t" anchorCtr="0">
            <a:noAutofit/>
          </a:bodyPr>
          <a:lstStyle>
            <a:lvl1pPr marL="457200" lvl="0" indent="-317500" algn="l">
              <a:lnSpc>
                <a:spcPct val="115000"/>
              </a:lnSpc>
              <a:spcBef>
                <a:spcPts val="0"/>
              </a:spcBef>
              <a:spcAft>
                <a:spcPts val="0"/>
              </a:spcAft>
              <a:buSzPts val="1400"/>
              <a:buChar char="●"/>
              <a:defRPr sz="1400">
                <a:uFillTx/>
              </a:defRPr>
            </a:lvl1pPr>
            <a:lvl2pPr marL="914400" lvl="1" indent="-317500" algn="l">
              <a:lnSpc>
                <a:spcPct val="115000"/>
              </a:lnSpc>
              <a:spcBef>
                <a:spcPts val="1400"/>
              </a:spcBef>
              <a:spcAft>
                <a:spcPts val="0"/>
              </a:spcAft>
              <a:buSzPts val="1400"/>
              <a:buChar char="○"/>
              <a:defRPr sz="1400">
                <a:uFillTx/>
              </a:defRPr>
            </a:lvl2pPr>
            <a:lvl3pPr marL="1371600" lvl="2" indent="-317500" algn="l">
              <a:lnSpc>
                <a:spcPct val="115000"/>
              </a:lnSpc>
              <a:spcBef>
                <a:spcPts val="1400"/>
              </a:spcBef>
              <a:spcAft>
                <a:spcPts val="0"/>
              </a:spcAft>
              <a:buSzPts val="1400"/>
              <a:buChar char="■"/>
              <a:defRPr sz="1400">
                <a:uFillTx/>
              </a:defRPr>
            </a:lvl3pPr>
            <a:lvl4pPr marL="1828800" lvl="3" indent="-317500" algn="l">
              <a:lnSpc>
                <a:spcPct val="115000"/>
              </a:lnSpc>
              <a:spcBef>
                <a:spcPts val="1400"/>
              </a:spcBef>
              <a:spcAft>
                <a:spcPts val="0"/>
              </a:spcAft>
              <a:buSzPts val="1400"/>
              <a:buChar char="●"/>
              <a:defRPr sz="1400">
                <a:uFillTx/>
              </a:defRPr>
            </a:lvl4pPr>
            <a:lvl5pPr marL="2286000" lvl="4" indent="-317500" algn="l">
              <a:lnSpc>
                <a:spcPct val="115000"/>
              </a:lnSpc>
              <a:spcBef>
                <a:spcPts val="1400"/>
              </a:spcBef>
              <a:spcAft>
                <a:spcPts val="0"/>
              </a:spcAft>
              <a:buSzPts val="1400"/>
              <a:buChar char="○"/>
              <a:defRPr sz="1400">
                <a:uFillTx/>
              </a:defRPr>
            </a:lvl5pPr>
            <a:lvl6pPr marL="2743200" lvl="5" indent="-317500" algn="l">
              <a:lnSpc>
                <a:spcPct val="115000"/>
              </a:lnSpc>
              <a:spcBef>
                <a:spcPts val="1400"/>
              </a:spcBef>
              <a:spcAft>
                <a:spcPts val="0"/>
              </a:spcAft>
              <a:buSzPts val="1400"/>
              <a:buChar char="■"/>
              <a:defRPr sz="1400">
                <a:uFillTx/>
              </a:defRPr>
            </a:lvl6pPr>
            <a:lvl7pPr marL="3200400" lvl="6" indent="-317500" algn="l">
              <a:lnSpc>
                <a:spcPct val="115000"/>
              </a:lnSpc>
              <a:spcBef>
                <a:spcPts val="1400"/>
              </a:spcBef>
              <a:spcAft>
                <a:spcPts val="0"/>
              </a:spcAft>
              <a:buSzPts val="1400"/>
              <a:buChar char="●"/>
              <a:defRPr sz="1400">
                <a:uFillTx/>
              </a:defRPr>
            </a:lvl7pPr>
            <a:lvl8pPr marL="3657600" lvl="7" indent="-317500" algn="l">
              <a:lnSpc>
                <a:spcPct val="115000"/>
              </a:lnSpc>
              <a:spcBef>
                <a:spcPts val="1400"/>
              </a:spcBef>
              <a:spcAft>
                <a:spcPts val="0"/>
              </a:spcAft>
              <a:buSzPts val="1400"/>
              <a:buChar char="○"/>
              <a:defRPr sz="1400">
                <a:uFillTx/>
              </a:defRPr>
            </a:lvl8pPr>
            <a:lvl9pPr marL="4114800" lvl="8" indent="-317500" algn="l">
              <a:lnSpc>
                <a:spcPct val="115000"/>
              </a:lnSpc>
              <a:spcBef>
                <a:spcPts val="1400"/>
              </a:spcBef>
              <a:spcAft>
                <a:spcPts val="1400"/>
              </a:spcAft>
              <a:buSzPts val="1400"/>
              <a:buChar char="■"/>
              <a:defRPr sz="1400">
                <a:uFillTx/>
              </a:defRPr>
            </a:lvl9pPr>
          </a:lstStyle>
          <a:p>
            <a:endParaRPr>
              <a:uFillTx/>
            </a:endParaRPr>
          </a:p>
        </p:txBody>
      </p:sp>
      <p:sp>
        <p:nvSpPr>
          <p:cNvPr id="33" name="Google Shape;33;p5"/>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1433820" y="2848160"/>
            <a:ext cx="39194700" cy="3664800"/>
          </a:xfrm>
          <a:prstGeom prst="rect">
            <a:avLst/>
          </a:prstGeom>
          <a:noFill/>
          <a:ln>
            <a:noFill/>
          </a:ln>
        </p:spPr>
        <p:txBody>
          <a:bodyPr spcFirstLastPara="1" wrap="square" lIns="88900" tIns="88900" rIns="88900" bIns="88900" anchor="t" anchorCtr="0">
            <a:noAutofit/>
          </a:bodyPr>
          <a:lstStyle>
            <a:lvl1pPr lvl="0" algn="l">
              <a:lnSpc>
                <a:spcPct val="100000"/>
              </a:lnSpc>
              <a:spcBef>
                <a:spcPts val="0"/>
              </a:spcBef>
              <a:spcAft>
                <a:spcPts val="0"/>
              </a:spcAft>
              <a:buSzPts val="2800"/>
              <a:buNone/>
              <a:defRPr>
                <a:uFillTx/>
              </a:defRPr>
            </a:lvl1pPr>
            <a:lvl2pPr lvl="1" algn="l">
              <a:lnSpc>
                <a:spcPct val="100000"/>
              </a:lnSpc>
              <a:spcBef>
                <a:spcPts val="0"/>
              </a:spcBef>
              <a:spcAft>
                <a:spcPts val="0"/>
              </a:spcAft>
              <a:buSzPts val="2800"/>
              <a:buNone/>
              <a:defRPr>
                <a:uFillTx/>
              </a:defRPr>
            </a:lvl2pPr>
            <a:lvl3pPr lvl="2" algn="l">
              <a:lnSpc>
                <a:spcPct val="100000"/>
              </a:lnSpc>
              <a:spcBef>
                <a:spcPts val="0"/>
              </a:spcBef>
              <a:spcAft>
                <a:spcPts val="0"/>
              </a:spcAft>
              <a:buSzPts val="2800"/>
              <a:buNone/>
              <a:defRPr>
                <a:uFillTx/>
              </a:defRPr>
            </a:lvl3pPr>
            <a:lvl4pPr lvl="3" algn="l">
              <a:lnSpc>
                <a:spcPct val="100000"/>
              </a:lnSpc>
              <a:spcBef>
                <a:spcPts val="0"/>
              </a:spcBef>
              <a:spcAft>
                <a:spcPts val="0"/>
              </a:spcAft>
              <a:buSzPts val="2800"/>
              <a:buNone/>
              <a:defRPr>
                <a:uFillTx/>
              </a:defRPr>
            </a:lvl4pPr>
            <a:lvl5pPr lvl="4" algn="l">
              <a:lnSpc>
                <a:spcPct val="100000"/>
              </a:lnSpc>
              <a:spcBef>
                <a:spcPts val="0"/>
              </a:spcBef>
              <a:spcAft>
                <a:spcPts val="0"/>
              </a:spcAft>
              <a:buSzPts val="2800"/>
              <a:buNone/>
              <a:defRPr>
                <a:uFillTx/>
              </a:defRPr>
            </a:lvl5pPr>
            <a:lvl6pPr lvl="5" algn="l">
              <a:lnSpc>
                <a:spcPct val="100000"/>
              </a:lnSpc>
              <a:spcBef>
                <a:spcPts val="0"/>
              </a:spcBef>
              <a:spcAft>
                <a:spcPts val="0"/>
              </a:spcAft>
              <a:buSzPts val="2800"/>
              <a:buNone/>
              <a:defRPr>
                <a:uFillTx/>
              </a:defRPr>
            </a:lvl6pPr>
            <a:lvl7pPr lvl="6" algn="l">
              <a:lnSpc>
                <a:spcPct val="100000"/>
              </a:lnSpc>
              <a:spcBef>
                <a:spcPts val="0"/>
              </a:spcBef>
              <a:spcAft>
                <a:spcPts val="0"/>
              </a:spcAft>
              <a:buSzPts val="2800"/>
              <a:buNone/>
              <a:defRPr>
                <a:uFillTx/>
              </a:defRPr>
            </a:lvl7pPr>
            <a:lvl8pPr lvl="7" algn="l">
              <a:lnSpc>
                <a:spcPct val="100000"/>
              </a:lnSpc>
              <a:spcBef>
                <a:spcPts val="0"/>
              </a:spcBef>
              <a:spcAft>
                <a:spcPts val="0"/>
              </a:spcAft>
              <a:buSzPts val="2800"/>
              <a:buNone/>
              <a:defRPr>
                <a:uFillTx/>
              </a:defRPr>
            </a:lvl8pPr>
            <a:lvl9pPr lvl="8" algn="l">
              <a:lnSpc>
                <a:spcPct val="100000"/>
              </a:lnSpc>
              <a:spcBef>
                <a:spcPts val="0"/>
              </a:spcBef>
              <a:spcAft>
                <a:spcPts val="0"/>
              </a:spcAft>
              <a:buSzPts val="2800"/>
              <a:buNone/>
              <a:defRPr>
                <a:uFillTx/>
              </a:defRPr>
            </a:lvl9pPr>
          </a:lstStyle>
          <a:p>
            <a:endParaRPr>
              <a:uFillTx/>
            </a:endParaRPr>
          </a:p>
        </p:txBody>
      </p:sp>
      <p:sp>
        <p:nvSpPr>
          <p:cNvPr id="36" name="Google Shape;36;p6"/>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433820" y="3555840"/>
            <a:ext cx="12916800" cy="4836900"/>
          </a:xfrm>
          <a:prstGeom prst="rect">
            <a:avLst/>
          </a:prstGeom>
          <a:noFill/>
          <a:ln>
            <a:noFill/>
          </a:ln>
        </p:spPr>
        <p:txBody>
          <a:bodyPr spcFirstLastPara="1" wrap="square" lIns="88900" tIns="88900" rIns="88900" bIns="88900" anchor="b" anchorCtr="0">
            <a:noAutofit/>
          </a:bodyPr>
          <a:lstStyle>
            <a:lvl1pPr lvl="0" algn="l">
              <a:lnSpc>
                <a:spcPct val="100000"/>
              </a:lnSpc>
              <a:spcBef>
                <a:spcPts val="0"/>
              </a:spcBef>
              <a:spcAft>
                <a:spcPts val="0"/>
              </a:spcAft>
              <a:buSzPts val="2300"/>
              <a:buNone/>
              <a:defRPr sz="2300">
                <a:uFillTx/>
              </a:defRPr>
            </a:lvl1pPr>
            <a:lvl2pPr lvl="1" algn="l">
              <a:lnSpc>
                <a:spcPct val="100000"/>
              </a:lnSpc>
              <a:spcBef>
                <a:spcPts val="0"/>
              </a:spcBef>
              <a:spcAft>
                <a:spcPts val="0"/>
              </a:spcAft>
              <a:buSzPts val="2300"/>
              <a:buNone/>
              <a:defRPr sz="2300">
                <a:uFillTx/>
              </a:defRPr>
            </a:lvl2pPr>
            <a:lvl3pPr lvl="2" algn="l">
              <a:lnSpc>
                <a:spcPct val="100000"/>
              </a:lnSpc>
              <a:spcBef>
                <a:spcPts val="0"/>
              </a:spcBef>
              <a:spcAft>
                <a:spcPts val="0"/>
              </a:spcAft>
              <a:buSzPts val="2300"/>
              <a:buNone/>
              <a:defRPr sz="2300">
                <a:uFillTx/>
              </a:defRPr>
            </a:lvl3pPr>
            <a:lvl4pPr lvl="3" algn="l">
              <a:lnSpc>
                <a:spcPct val="100000"/>
              </a:lnSpc>
              <a:spcBef>
                <a:spcPts val="0"/>
              </a:spcBef>
              <a:spcAft>
                <a:spcPts val="0"/>
              </a:spcAft>
              <a:buSzPts val="2300"/>
              <a:buNone/>
              <a:defRPr sz="2300">
                <a:uFillTx/>
              </a:defRPr>
            </a:lvl4pPr>
            <a:lvl5pPr lvl="4" algn="l">
              <a:lnSpc>
                <a:spcPct val="100000"/>
              </a:lnSpc>
              <a:spcBef>
                <a:spcPts val="0"/>
              </a:spcBef>
              <a:spcAft>
                <a:spcPts val="0"/>
              </a:spcAft>
              <a:buSzPts val="2300"/>
              <a:buNone/>
              <a:defRPr sz="2300">
                <a:uFillTx/>
              </a:defRPr>
            </a:lvl5pPr>
            <a:lvl6pPr lvl="5" algn="l">
              <a:lnSpc>
                <a:spcPct val="100000"/>
              </a:lnSpc>
              <a:spcBef>
                <a:spcPts val="0"/>
              </a:spcBef>
              <a:spcAft>
                <a:spcPts val="0"/>
              </a:spcAft>
              <a:buSzPts val="2300"/>
              <a:buNone/>
              <a:defRPr sz="2300">
                <a:uFillTx/>
              </a:defRPr>
            </a:lvl6pPr>
            <a:lvl7pPr lvl="6" algn="l">
              <a:lnSpc>
                <a:spcPct val="100000"/>
              </a:lnSpc>
              <a:spcBef>
                <a:spcPts val="0"/>
              </a:spcBef>
              <a:spcAft>
                <a:spcPts val="0"/>
              </a:spcAft>
              <a:buSzPts val="2300"/>
              <a:buNone/>
              <a:defRPr sz="2300">
                <a:uFillTx/>
              </a:defRPr>
            </a:lvl7pPr>
            <a:lvl8pPr lvl="7" algn="l">
              <a:lnSpc>
                <a:spcPct val="100000"/>
              </a:lnSpc>
              <a:spcBef>
                <a:spcPts val="0"/>
              </a:spcBef>
              <a:spcAft>
                <a:spcPts val="0"/>
              </a:spcAft>
              <a:buSzPts val="2300"/>
              <a:buNone/>
              <a:defRPr sz="2300">
                <a:uFillTx/>
              </a:defRPr>
            </a:lvl8pPr>
            <a:lvl9pPr lvl="8" algn="l">
              <a:lnSpc>
                <a:spcPct val="100000"/>
              </a:lnSpc>
              <a:spcBef>
                <a:spcPts val="0"/>
              </a:spcBef>
              <a:spcAft>
                <a:spcPts val="0"/>
              </a:spcAft>
              <a:buSzPts val="2300"/>
              <a:buNone/>
              <a:defRPr sz="2300">
                <a:uFillTx/>
              </a:defRPr>
            </a:lvl9pPr>
          </a:lstStyle>
          <a:p>
            <a:endParaRPr>
              <a:uFillTx/>
            </a:endParaRPr>
          </a:p>
        </p:txBody>
      </p:sp>
      <p:sp>
        <p:nvSpPr>
          <p:cNvPr id="39" name="Google Shape;39;p7"/>
          <p:cNvSpPr txBox="1">
            <a:spLocks noGrp="1"/>
          </p:cNvSpPr>
          <p:nvPr>
            <p:ph type="body" idx="1"/>
          </p:nvPr>
        </p:nvSpPr>
        <p:spPr>
          <a:xfrm>
            <a:off x="1433820" y="8893440"/>
            <a:ext cx="12916800" cy="20348700"/>
          </a:xfrm>
          <a:prstGeom prst="rect">
            <a:avLst/>
          </a:prstGeom>
          <a:noFill/>
          <a:ln>
            <a:noFill/>
          </a:ln>
        </p:spPr>
        <p:txBody>
          <a:bodyPr spcFirstLastPara="1" wrap="square" lIns="88900" tIns="88900" rIns="88900" bIns="88900" anchor="t" anchorCtr="0">
            <a:noAutofit/>
          </a:bodyPr>
          <a:lstStyle>
            <a:lvl1pPr marL="457200" lvl="0" indent="-317500" algn="l">
              <a:lnSpc>
                <a:spcPct val="115000"/>
              </a:lnSpc>
              <a:spcBef>
                <a:spcPts val="0"/>
              </a:spcBef>
              <a:spcAft>
                <a:spcPts val="0"/>
              </a:spcAft>
              <a:buSzPts val="1400"/>
              <a:buChar char="●"/>
              <a:defRPr sz="1400">
                <a:uFillTx/>
              </a:defRPr>
            </a:lvl1pPr>
            <a:lvl2pPr marL="914400" lvl="1" indent="-317500" algn="l">
              <a:lnSpc>
                <a:spcPct val="115000"/>
              </a:lnSpc>
              <a:spcBef>
                <a:spcPts val="1400"/>
              </a:spcBef>
              <a:spcAft>
                <a:spcPts val="0"/>
              </a:spcAft>
              <a:buSzPts val="1400"/>
              <a:buChar char="○"/>
              <a:defRPr sz="1400">
                <a:uFillTx/>
              </a:defRPr>
            </a:lvl2pPr>
            <a:lvl3pPr marL="1371600" lvl="2" indent="-317500" algn="l">
              <a:lnSpc>
                <a:spcPct val="115000"/>
              </a:lnSpc>
              <a:spcBef>
                <a:spcPts val="1400"/>
              </a:spcBef>
              <a:spcAft>
                <a:spcPts val="0"/>
              </a:spcAft>
              <a:buSzPts val="1400"/>
              <a:buChar char="■"/>
              <a:defRPr sz="1400">
                <a:uFillTx/>
              </a:defRPr>
            </a:lvl3pPr>
            <a:lvl4pPr marL="1828800" lvl="3" indent="-317500" algn="l">
              <a:lnSpc>
                <a:spcPct val="115000"/>
              </a:lnSpc>
              <a:spcBef>
                <a:spcPts val="1400"/>
              </a:spcBef>
              <a:spcAft>
                <a:spcPts val="0"/>
              </a:spcAft>
              <a:buSzPts val="1400"/>
              <a:buChar char="●"/>
              <a:defRPr sz="1400">
                <a:uFillTx/>
              </a:defRPr>
            </a:lvl4pPr>
            <a:lvl5pPr marL="2286000" lvl="4" indent="-317500" algn="l">
              <a:lnSpc>
                <a:spcPct val="115000"/>
              </a:lnSpc>
              <a:spcBef>
                <a:spcPts val="1400"/>
              </a:spcBef>
              <a:spcAft>
                <a:spcPts val="0"/>
              </a:spcAft>
              <a:buSzPts val="1400"/>
              <a:buChar char="○"/>
              <a:defRPr sz="1400">
                <a:uFillTx/>
              </a:defRPr>
            </a:lvl5pPr>
            <a:lvl6pPr marL="2743200" lvl="5" indent="-317500" algn="l">
              <a:lnSpc>
                <a:spcPct val="115000"/>
              </a:lnSpc>
              <a:spcBef>
                <a:spcPts val="1400"/>
              </a:spcBef>
              <a:spcAft>
                <a:spcPts val="0"/>
              </a:spcAft>
              <a:buSzPts val="1400"/>
              <a:buChar char="■"/>
              <a:defRPr sz="1400">
                <a:uFillTx/>
              </a:defRPr>
            </a:lvl6pPr>
            <a:lvl7pPr marL="3200400" lvl="6" indent="-317500" algn="l">
              <a:lnSpc>
                <a:spcPct val="115000"/>
              </a:lnSpc>
              <a:spcBef>
                <a:spcPts val="1400"/>
              </a:spcBef>
              <a:spcAft>
                <a:spcPts val="0"/>
              </a:spcAft>
              <a:buSzPts val="1400"/>
              <a:buChar char="●"/>
              <a:defRPr sz="1400">
                <a:uFillTx/>
              </a:defRPr>
            </a:lvl7pPr>
            <a:lvl8pPr marL="3657600" lvl="7" indent="-317500" algn="l">
              <a:lnSpc>
                <a:spcPct val="115000"/>
              </a:lnSpc>
              <a:spcBef>
                <a:spcPts val="1400"/>
              </a:spcBef>
              <a:spcAft>
                <a:spcPts val="0"/>
              </a:spcAft>
              <a:buSzPts val="1400"/>
              <a:buChar char="○"/>
              <a:defRPr sz="1400">
                <a:uFillTx/>
              </a:defRPr>
            </a:lvl8pPr>
            <a:lvl9pPr marL="4114800" lvl="8" indent="-317500" algn="l">
              <a:lnSpc>
                <a:spcPct val="115000"/>
              </a:lnSpc>
              <a:spcBef>
                <a:spcPts val="1400"/>
              </a:spcBef>
              <a:spcAft>
                <a:spcPts val="1400"/>
              </a:spcAft>
              <a:buSzPts val="1400"/>
              <a:buChar char="■"/>
              <a:defRPr sz="1400">
                <a:uFillTx/>
              </a:defRPr>
            </a:lvl9pPr>
          </a:lstStyle>
          <a:p>
            <a:endParaRPr>
              <a:uFillTx/>
            </a:endParaRPr>
          </a:p>
        </p:txBody>
      </p:sp>
      <p:sp>
        <p:nvSpPr>
          <p:cNvPr id="40" name="Google Shape;40;p7"/>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255150" y="2880960"/>
            <a:ext cx="29292000" cy="26180700"/>
          </a:xfrm>
          <a:prstGeom prst="rect">
            <a:avLst/>
          </a:prstGeom>
          <a:noFill/>
          <a:ln>
            <a:noFill/>
          </a:ln>
        </p:spPr>
        <p:txBody>
          <a:bodyPr spcFirstLastPara="1" wrap="square" lIns="88900" tIns="88900" rIns="88900" bIns="88900" anchor="ctr" anchorCtr="0">
            <a:noAutofit/>
          </a:bodyPr>
          <a:lstStyle>
            <a:lvl1pPr lvl="0" algn="l">
              <a:lnSpc>
                <a:spcPct val="100000"/>
              </a:lnSpc>
              <a:spcBef>
                <a:spcPts val="0"/>
              </a:spcBef>
              <a:spcAft>
                <a:spcPts val="0"/>
              </a:spcAft>
              <a:buSzPts val="4700"/>
              <a:buNone/>
              <a:defRPr sz="4700">
                <a:uFillTx/>
              </a:defRPr>
            </a:lvl1pPr>
            <a:lvl2pPr lvl="1" algn="l">
              <a:lnSpc>
                <a:spcPct val="100000"/>
              </a:lnSpc>
              <a:spcBef>
                <a:spcPts val="0"/>
              </a:spcBef>
              <a:spcAft>
                <a:spcPts val="0"/>
              </a:spcAft>
              <a:buSzPts val="4700"/>
              <a:buNone/>
              <a:defRPr sz="4700">
                <a:uFillTx/>
              </a:defRPr>
            </a:lvl2pPr>
            <a:lvl3pPr lvl="2" algn="l">
              <a:lnSpc>
                <a:spcPct val="100000"/>
              </a:lnSpc>
              <a:spcBef>
                <a:spcPts val="0"/>
              </a:spcBef>
              <a:spcAft>
                <a:spcPts val="0"/>
              </a:spcAft>
              <a:buSzPts val="4700"/>
              <a:buNone/>
              <a:defRPr sz="4700">
                <a:uFillTx/>
              </a:defRPr>
            </a:lvl3pPr>
            <a:lvl4pPr lvl="3" algn="l">
              <a:lnSpc>
                <a:spcPct val="100000"/>
              </a:lnSpc>
              <a:spcBef>
                <a:spcPts val="0"/>
              </a:spcBef>
              <a:spcAft>
                <a:spcPts val="0"/>
              </a:spcAft>
              <a:buSzPts val="4700"/>
              <a:buNone/>
              <a:defRPr sz="4700">
                <a:uFillTx/>
              </a:defRPr>
            </a:lvl4pPr>
            <a:lvl5pPr lvl="4" algn="l">
              <a:lnSpc>
                <a:spcPct val="100000"/>
              </a:lnSpc>
              <a:spcBef>
                <a:spcPts val="0"/>
              </a:spcBef>
              <a:spcAft>
                <a:spcPts val="0"/>
              </a:spcAft>
              <a:buSzPts val="4700"/>
              <a:buNone/>
              <a:defRPr sz="4700">
                <a:uFillTx/>
              </a:defRPr>
            </a:lvl5pPr>
            <a:lvl6pPr lvl="5" algn="l">
              <a:lnSpc>
                <a:spcPct val="100000"/>
              </a:lnSpc>
              <a:spcBef>
                <a:spcPts val="0"/>
              </a:spcBef>
              <a:spcAft>
                <a:spcPts val="0"/>
              </a:spcAft>
              <a:buSzPts val="4700"/>
              <a:buNone/>
              <a:defRPr sz="4700">
                <a:uFillTx/>
              </a:defRPr>
            </a:lvl6pPr>
            <a:lvl7pPr lvl="6" algn="l">
              <a:lnSpc>
                <a:spcPct val="100000"/>
              </a:lnSpc>
              <a:spcBef>
                <a:spcPts val="0"/>
              </a:spcBef>
              <a:spcAft>
                <a:spcPts val="0"/>
              </a:spcAft>
              <a:buSzPts val="4700"/>
              <a:buNone/>
              <a:defRPr sz="4700">
                <a:uFillTx/>
              </a:defRPr>
            </a:lvl7pPr>
            <a:lvl8pPr lvl="7" algn="l">
              <a:lnSpc>
                <a:spcPct val="100000"/>
              </a:lnSpc>
              <a:spcBef>
                <a:spcPts val="0"/>
              </a:spcBef>
              <a:spcAft>
                <a:spcPts val="0"/>
              </a:spcAft>
              <a:buSzPts val="4700"/>
              <a:buNone/>
              <a:defRPr sz="4700">
                <a:uFillTx/>
              </a:defRPr>
            </a:lvl8pPr>
            <a:lvl9pPr lvl="8" algn="l">
              <a:lnSpc>
                <a:spcPct val="100000"/>
              </a:lnSpc>
              <a:spcBef>
                <a:spcPts val="0"/>
              </a:spcBef>
              <a:spcAft>
                <a:spcPts val="0"/>
              </a:spcAft>
              <a:buSzPts val="4700"/>
              <a:buNone/>
              <a:defRPr sz="4700">
                <a:uFillTx/>
              </a:defRPr>
            </a:lvl9pPr>
          </a:lstStyle>
          <a:p>
            <a:endParaRPr>
              <a:uFillTx/>
            </a:endParaRPr>
          </a:p>
        </p:txBody>
      </p:sp>
      <p:sp>
        <p:nvSpPr>
          <p:cNvPr id="43" name="Google Shape;43;p8"/>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Shape 44"/>
        <p:cNvGrpSpPr/>
        <p:nvPr/>
      </p:nvGrpSpPr>
      <p:grpSpPr>
        <a:xfrm>
          <a:off x="0" y="0"/>
          <a:ext cx="0" cy="0"/>
          <a:chOff x="0" y="0"/>
          <a:chExt cx="0" cy="0"/>
        </a:xfrm>
      </p:grpSpPr>
      <p:sp>
        <p:nvSpPr>
          <p:cNvPr id="45" name="Google Shape;45;p9"/>
          <p:cNvSpPr>
            <a:spLocks/>
          </p:cNvSpPr>
          <p:nvPr/>
        </p:nvSpPr>
        <p:spPr>
          <a:xfrm>
            <a:off x="21031200" y="-800"/>
            <a:ext cx="21031200" cy="32918400"/>
          </a:xfrm>
          <a:prstGeom prst="rect">
            <a:avLst/>
          </a:prstGeom>
          <a:solidFill>
            <a:schemeClr val="lt2"/>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46" name="Google Shape;46;p9"/>
          <p:cNvSpPr txBox="1">
            <a:spLocks noGrp="1"/>
          </p:cNvSpPr>
          <p:nvPr>
            <p:ph type="title"/>
          </p:nvPr>
        </p:nvSpPr>
        <p:spPr>
          <a:xfrm>
            <a:off x="1221300" y="7892320"/>
            <a:ext cx="18607800" cy="9486600"/>
          </a:xfrm>
          <a:prstGeom prst="rect">
            <a:avLst/>
          </a:prstGeom>
          <a:noFill/>
          <a:ln>
            <a:noFill/>
          </a:ln>
        </p:spPr>
        <p:txBody>
          <a:bodyPr spcFirstLastPara="1" wrap="square" lIns="88900" tIns="88900" rIns="88900" bIns="88900" anchor="b" anchorCtr="0">
            <a:noAutofit/>
          </a:bodyPr>
          <a:lstStyle>
            <a:lvl1pPr lvl="0" algn="ctr">
              <a:lnSpc>
                <a:spcPct val="100000"/>
              </a:lnSpc>
              <a:spcBef>
                <a:spcPts val="0"/>
              </a:spcBef>
              <a:spcAft>
                <a:spcPts val="0"/>
              </a:spcAft>
              <a:buSzPts val="4200"/>
              <a:buNone/>
              <a:defRPr sz="4200">
                <a:uFillTx/>
              </a:defRPr>
            </a:lvl1pPr>
            <a:lvl2pPr lvl="1" algn="ctr">
              <a:lnSpc>
                <a:spcPct val="100000"/>
              </a:lnSpc>
              <a:spcBef>
                <a:spcPts val="0"/>
              </a:spcBef>
              <a:spcAft>
                <a:spcPts val="0"/>
              </a:spcAft>
              <a:buSzPts val="4200"/>
              <a:buNone/>
              <a:defRPr sz="4200">
                <a:uFillTx/>
              </a:defRPr>
            </a:lvl2pPr>
            <a:lvl3pPr lvl="2" algn="ctr">
              <a:lnSpc>
                <a:spcPct val="100000"/>
              </a:lnSpc>
              <a:spcBef>
                <a:spcPts val="0"/>
              </a:spcBef>
              <a:spcAft>
                <a:spcPts val="0"/>
              </a:spcAft>
              <a:buSzPts val="4200"/>
              <a:buNone/>
              <a:defRPr sz="4200">
                <a:uFillTx/>
              </a:defRPr>
            </a:lvl3pPr>
            <a:lvl4pPr lvl="3" algn="ctr">
              <a:lnSpc>
                <a:spcPct val="100000"/>
              </a:lnSpc>
              <a:spcBef>
                <a:spcPts val="0"/>
              </a:spcBef>
              <a:spcAft>
                <a:spcPts val="0"/>
              </a:spcAft>
              <a:buSzPts val="4200"/>
              <a:buNone/>
              <a:defRPr sz="4200">
                <a:uFillTx/>
              </a:defRPr>
            </a:lvl4pPr>
            <a:lvl5pPr lvl="4" algn="ctr">
              <a:lnSpc>
                <a:spcPct val="100000"/>
              </a:lnSpc>
              <a:spcBef>
                <a:spcPts val="0"/>
              </a:spcBef>
              <a:spcAft>
                <a:spcPts val="0"/>
              </a:spcAft>
              <a:buSzPts val="4200"/>
              <a:buNone/>
              <a:defRPr sz="4200">
                <a:uFillTx/>
              </a:defRPr>
            </a:lvl5pPr>
            <a:lvl6pPr lvl="5" algn="ctr">
              <a:lnSpc>
                <a:spcPct val="100000"/>
              </a:lnSpc>
              <a:spcBef>
                <a:spcPts val="0"/>
              </a:spcBef>
              <a:spcAft>
                <a:spcPts val="0"/>
              </a:spcAft>
              <a:buSzPts val="4200"/>
              <a:buNone/>
              <a:defRPr sz="4200">
                <a:uFillTx/>
              </a:defRPr>
            </a:lvl6pPr>
            <a:lvl7pPr lvl="6" algn="ctr">
              <a:lnSpc>
                <a:spcPct val="100000"/>
              </a:lnSpc>
              <a:spcBef>
                <a:spcPts val="0"/>
              </a:spcBef>
              <a:spcAft>
                <a:spcPts val="0"/>
              </a:spcAft>
              <a:buSzPts val="4200"/>
              <a:buNone/>
              <a:defRPr sz="4200">
                <a:uFillTx/>
              </a:defRPr>
            </a:lvl7pPr>
            <a:lvl8pPr lvl="7" algn="ctr">
              <a:lnSpc>
                <a:spcPct val="100000"/>
              </a:lnSpc>
              <a:spcBef>
                <a:spcPts val="0"/>
              </a:spcBef>
              <a:spcAft>
                <a:spcPts val="0"/>
              </a:spcAft>
              <a:buSzPts val="4200"/>
              <a:buNone/>
              <a:defRPr sz="4200">
                <a:uFillTx/>
              </a:defRPr>
            </a:lvl8pPr>
            <a:lvl9pPr lvl="8" algn="ctr">
              <a:lnSpc>
                <a:spcPct val="100000"/>
              </a:lnSpc>
              <a:spcBef>
                <a:spcPts val="0"/>
              </a:spcBef>
              <a:spcAft>
                <a:spcPts val="0"/>
              </a:spcAft>
              <a:buSzPts val="4200"/>
              <a:buNone/>
              <a:defRPr sz="4200">
                <a:uFillTx/>
              </a:defRPr>
            </a:lvl9pPr>
          </a:lstStyle>
          <a:p>
            <a:endParaRPr>
              <a:uFillTx/>
            </a:endParaRPr>
          </a:p>
        </p:txBody>
      </p:sp>
      <p:sp>
        <p:nvSpPr>
          <p:cNvPr id="47" name="Google Shape;47;p9"/>
          <p:cNvSpPr txBox="1">
            <a:spLocks noGrp="1"/>
          </p:cNvSpPr>
          <p:nvPr>
            <p:ph type="subTitle" idx="1"/>
          </p:nvPr>
        </p:nvSpPr>
        <p:spPr>
          <a:xfrm>
            <a:off x="1221300" y="17939680"/>
            <a:ext cx="18607800" cy="7904100"/>
          </a:xfrm>
          <a:prstGeom prst="rect">
            <a:avLst/>
          </a:prstGeom>
          <a:noFill/>
          <a:ln>
            <a:noFill/>
          </a:ln>
        </p:spPr>
        <p:txBody>
          <a:bodyPr spcFirstLastPara="1" wrap="square" lIns="88900" tIns="88900" rIns="88900" bIns="88900" anchor="t" anchorCtr="0">
            <a:noAutofit/>
          </a:bodyPr>
          <a:lstStyle>
            <a:lvl1pPr lvl="0" algn="ctr">
              <a:lnSpc>
                <a:spcPct val="100000"/>
              </a:lnSpc>
              <a:spcBef>
                <a:spcPts val="0"/>
              </a:spcBef>
              <a:spcAft>
                <a:spcPts val="0"/>
              </a:spcAft>
              <a:buSzPts val="1900"/>
              <a:buNone/>
              <a:defRPr sz="1900">
                <a:uFillTx/>
              </a:defRPr>
            </a:lvl1pPr>
            <a:lvl2pPr lvl="1" algn="ctr">
              <a:lnSpc>
                <a:spcPct val="100000"/>
              </a:lnSpc>
              <a:spcBef>
                <a:spcPts val="0"/>
              </a:spcBef>
              <a:spcAft>
                <a:spcPts val="0"/>
              </a:spcAft>
              <a:buSzPts val="1900"/>
              <a:buNone/>
              <a:defRPr sz="1900">
                <a:uFillTx/>
              </a:defRPr>
            </a:lvl2pPr>
            <a:lvl3pPr lvl="2" algn="ctr">
              <a:lnSpc>
                <a:spcPct val="100000"/>
              </a:lnSpc>
              <a:spcBef>
                <a:spcPts val="0"/>
              </a:spcBef>
              <a:spcAft>
                <a:spcPts val="0"/>
              </a:spcAft>
              <a:buSzPts val="1900"/>
              <a:buNone/>
              <a:defRPr sz="1900">
                <a:uFillTx/>
              </a:defRPr>
            </a:lvl3pPr>
            <a:lvl4pPr lvl="3" algn="ctr">
              <a:lnSpc>
                <a:spcPct val="100000"/>
              </a:lnSpc>
              <a:spcBef>
                <a:spcPts val="0"/>
              </a:spcBef>
              <a:spcAft>
                <a:spcPts val="0"/>
              </a:spcAft>
              <a:buSzPts val="1900"/>
              <a:buNone/>
              <a:defRPr sz="1900">
                <a:uFillTx/>
              </a:defRPr>
            </a:lvl4pPr>
            <a:lvl5pPr lvl="4" algn="ctr">
              <a:lnSpc>
                <a:spcPct val="100000"/>
              </a:lnSpc>
              <a:spcBef>
                <a:spcPts val="0"/>
              </a:spcBef>
              <a:spcAft>
                <a:spcPts val="0"/>
              </a:spcAft>
              <a:buSzPts val="1900"/>
              <a:buNone/>
              <a:defRPr sz="1900">
                <a:uFillTx/>
              </a:defRPr>
            </a:lvl5pPr>
            <a:lvl6pPr lvl="5" algn="ctr">
              <a:lnSpc>
                <a:spcPct val="100000"/>
              </a:lnSpc>
              <a:spcBef>
                <a:spcPts val="0"/>
              </a:spcBef>
              <a:spcAft>
                <a:spcPts val="0"/>
              </a:spcAft>
              <a:buSzPts val="1900"/>
              <a:buNone/>
              <a:defRPr sz="1900">
                <a:uFillTx/>
              </a:defRPr>
            </a:lvl6pPr>
            <a:lvl7pPr lvl="6" algn="ctr">
              <a:lnSpc>
                <a:spcPct val="100000"/>
              </a:lnSpc>
              <a:spcBef>
                <a:spcPts val="0"/>
              </a:spcBef>
              <a:spcAft>
                <a:spcPts val="0"/>
              </a:spcAft>
              <a:buSzPts val="1900"/>
              <a:buNone/>
              <a:defRPr sz="1900">
                <a:uFillTx/>
              </a:defRPr>
            </a:lvl7pPr>
            <a:lvl8pPr lvl="7" algn="ctr">
              <a:lnSpc>
                <a:spcPct val="100000"/>
              </a:lnSpc>
              <a:spcBef>
                <a:spcPts val="0"/>
              </a:spcBef>
              <a:spcAft>
                <a:spcPts val="0"/>
              </a:spcAft>
              <a:buSzPts val="1900"/>
              <a:buNone/>
              <a:defRPr sz="1900">
                <a:uFillTx/>
              </a:defRPr>
            </a:lvl8pPr>
            <a:lvl9pPr lvl="8" algn="ctr">
              <a:lnSpc>
                <a:spcPct val="100000"/>
              </a:lnSpc>
              <a:spcBef>
                <a:spcPts val="0"/>
              </a:spcBef>
              <a:spcAft>
                <a:spcPts val="0"/>
              </a:spcAft>
              <a:buSzPts val="1900"/>
              <a:buNone/>
              <a:defRPr sz="1900">
                <a:uFillTx/>
              </a:defRPr>
            </a:lvl9pPr>
          </a:lstStyle>
          <a:p>
            <a:endParaRPr>
              <a:uFillTx/>
            </a:endParaRPr>
          </a:p>
        </p:txBody>
      </p:sp>
      <p:sp>
        <p:nvSpPr>
          <p:cNvPr id="48" name="Google Shape;48;p9"/>
          <p:cNvSpPr txBox="1">
            <a:spLocks noGrp="1"/>
          </p:cNvSpPr>
          <p:nvPr>
            <p:ph type="body" idx="2"/>
          </p:nvPr>
        </p:nvSpPr>
        <p:spPr>
          <a:xfrm>
            <a:off x="22721700" y="4634080"/>
            <a:ext cx="17650200" cy="23649000"/>
          </a:xfrm>
          <a:prstGeom prst="rect">
            <a:avLst/>
          </a:prstGeom>
          <a:noFill/>
          <a:ln>
            <a:noFill/>
          </a:ln>
        </p:spPr>
        <p:txBody>
          <a:bodyPr spcFirstLastPara="1" wrap="square" lIns="88900" tIns="88900" rIns="88900" bIns="88900" anchor="ctr" anchorCtr="0">
            <a:noAutofit/>
          </a:bodyPr>
          <a:lstStyle>
            <a:lvl1pPr marL="457200" lvl="0" indent="-349250" algn="l">
              <a:lnSpc>
                <a:spcPct val="115000"/>
              </a:lnSpc>
              <a:spcBef>
                <a:spcPts val="0"/>
              </a:spcBef>
              <a:spcAft>
                <a:spcPts val="0"/>
              </a:spcAft>
              <a:buSzPts val="1900"/>
              <a:buChar char="●"/>
              <a:defRPr>
                <a:uFillTx/>
              </a:defRPr>
            </a:lvl1pPr>
            <a:lvl2pPr marL="914400" lvl="1" indent="-317500" algn="l">
              <a:lnSpc>
                <a:spcPct val="115000"/>
              </a:lnSpc>
              <a:spcBef>
                <a:spcPts val="1400"/>
              </a:spcBef>
              <a:spcAft>
                <a:spcPts val="0"/>
              </a:spcAft>
              <a:buSzPts val="1400"/>
              <a:buChar char="○"/>
              <a:defRPr>
                <a:uFillTx/>
              </a:defRPr>
            </a:lvl2pPr>
            <a:lvl3pPr marL="1371600" lvl="2" indent="-317500" algn="l">
              <a:lnSpc>
                <a:spcPct val="115000"/>
              </a:lnSpc>
              <a:spcBef>
                <a:spcPts val="1400"/>
              </a:spcBef>
              <a:spcAft>
                <a:spcPts val="0"/>
              </a:spcAft>
              <a:buSzPts val="1400"/>
              <a:buChar char="■"/>
              <a:defRPr>
                <a:uFillTx/>
              </a:defRPr>
            </a:lvl3pPr>
            <a:lvl4pPr marL="1828800" lvl="3" indent="-317500" algn="l">
              <a:lnSpc>
                <a:spcPct val="115000"/>
              </a:lnSpc>
              <a:spcBef>
                <a:spcPts val="1400"/>
              </a:spcBef>
              <a:spcAft>
                <a:spcPts val="0"/>
              </a:spcAft>
              <a:buSzPts val="1400"/>
              <a:buChar char="●"/>
              <a:defRPr>
                <a:uFillTx/>
              </a:defRPr>
            </a:lvl4pPr>
            <a:lvl5pPr marL="2286000" lvl="4" indent="-317500" algn="l">
              <a:lnSpc>
                <a:spcPct val="115000"/>
              </a:lnSpc>
              <a:spcBef>
                <a:spcPts val="1400"/>
              </a:spcBef>
              <a:spcAft>
                <a:spcPts val="0"/>
              </a:spcAft>
              <a:buSzPts val="1400"/>
              <a:buChar char="○"/>
              <a:defRPr>
                <a:uFillTx/>
              </a:defRPr>
            </a:lvl5pPr>
            <a:lvl6pPr marL="2743200" lvl="5" indent="-317500" algn="l">
              <a:lnSpc>
                <a:spcPct val="115000"/>
              </a:lnSpc>
              <a:spcBef>
                <a:spcPts val="1400"/>
              </a:spcBef>
              <a:spcAft>
                <a:spcPts val="0"/>
              </a:spcAft>
              <a:buSzPts val="1400"/>
              <a:buChar char="■"/>
              <a:defRPr>
                <a:uFillTx/>
              </a:defRPr>
            </a:lvl6pPr>
            <a:lvl7pPr marL="3200400" lvl="6" indent="-317500" algn="l">
              <a:lnSpc>
                <a:spcPct val="115000"/>
              </a:lnSpc>
              <a:spcBef>
                <a:spcPts val="1400"/>
              </a:spcBef>
              <a:spcAft>
                <a:spcPts val="0"/>
              </a:spcAft>
              <a:buSzPts val="1400"/>
              <a:buChar char="●"/>
              <a:defRPr>
                <a:uFillTx/>
              </a:defRPr>
            </a:lvl7pPr>
            <a:lvl8pPr marL="3657600" lvl="7" indent="-317500" algn="l">
              <a:lnSpc>
                <a:spcPct val="115000"/>
              </a:lnSpc>
              <a:spcBef>
                <a:spcPts val="1400"/>
              </a:spcBef>
              <a:spcAft>
                <a:spcPts val="0"/>
              </a:spcAft>
              <a:buSzPts val="1400"/>
              <a:buChar char="○"/>
              <a:defRPr>
                <a:uFillTx/>
              </a:defRPr>
            </a:lvl8pPr>
            <a:lvl9pPr marL="4114800" lvl="8" indent="-317500" algn="l">
              <a:lnSpc>
                <a:spcPct val="115000"/>
              </a:lnSpc>
              <a:spcBef>
                <a:spcPts val="1400"/>
              </a:spcBef>
              <a:spcAft>
                <a:spcPts val="1400"/>
              </a:spcAft>
              <a:buSzPts val="1400"/>
              <a:buChar char="■"/>
              <a:defRPr>
                <a:uFillTx/>
              </a:defRPr>
            </a:lvl9pPr>
          </a:lstStyle>
          <a:p>
            <a:endParaRPr>
              <a:uFillTx/>
            </a:endParaRPr>
          </a:p>
        </p:txBody>
      </p:sp>
      <p:sp>
        <p:nvSpPr>
          <p:cNvPr id="49" name="Google Shape;49;p9"/>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1433820" y="27075681"/>
            <a:ext cx="27594600" cy="3872100"/>
          </a:xfrm>
          <a:prstGeom prst="rect">
            <a:avLst/>
          </a:prstGeom>
          <a:noFill/>
          <a:ln>
            <a:noFill/>
          </a:ln>
        </p:spPr>
        <p:txBody>
          <a:bodyPr spcFirstLastPara="1" wrap="square" lIns="88900" tIns="88900" rIns="88900" bIns="88900" anchor="ctr" anchorCtr="0">
            <a:noAutofit/>
          </a:bodyPr>
          <a:lstStyle>
            <a:lvl1pPr marL="457200" lvl="0" indent="-228600" algn="l">
              <a:lnSpc>
                <a:spcPct val="100000"/>
              </a:lnSpc>
              <a:spcBef>
                <a:spcPts val="0"/>
              </a:spcBef>
              <a:spcAft>
                <a:spcPts val="0"/>
              </a:spcAft>
              <a:buSzPts val="1900"/>
              <a:buNone/>
              <a:defRPr>
                <a:uFillTx/>
              </a:defRPr>
            </a:lvl1pPr>
          </a:lstStyle>
          <a:p>
            <a:endParaRPr>
              <a:uFillTx/>
            </a:endParaRPr>
          </a:p>
        </p:txBody>
      </p:sp>
      <p:sp>
        <p:nvSpPr>
          <p:cNvPr id="52" name="Google Shape;52;p10"/>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_NUMBER">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1433820" y="7079200"/>
            <a:ext cx="39194700" cy="12567000"/>
          </a:xfrm>
          <a:prstGeom prst="rect">
            <a:avLst/>
          </a:prstGeom>
          <a:noFill/>
          <a:ln>
            <a:noFill/>
          </a:ln>
        </p:spPr>
        <p:txBody>
          <a:bodyPr spcFirstLastPara="1" wrap="square" lIns="88900" tIns="88900" rIns="88900" bIns="88900" anchor="b" anchorCtr="0">
            <a:noAutofit/>
          </a:bodyPr>
          <a:lstStyle>
            <a:lvl1pPr lvl="0" algn="ctr">
              <a:lnSpc>
                <a:spcPct val="100000"/>
              </a:lnSpc>
              <a:spcBef>
                <a:spcPts val="0"/>
              </a:spcBef>
              <a:spcAft>
                <a:spcPts val="0"/>
              </a:spcAft>
              <a:buSzPts val="11700"/>
              <a:buNone/>
              <a:defRPr sz="11700">
                <a:uFillTx/>
              </a:defRPr>
            </a:lvl1pPr>
            <a:lvl2pPr lvl="1" algn="ctr">
              <a:lnSpc>
                <a:spcPct val="100000"/>
              </a:lnSpc>
              <a:spcBef>
                <a:spcPts val="0"/>
              </a:spcBef>
              <a:spcAft>
                <a:spcPts val="0"/>
              </a:spcAft>
              <a:buSzPts val="11700"/>
              <a:buNone/>
              <a:defRPr sz="11700">
                <a:uFillTx/>
              </a:defRPr>
            </a:lvl2pPr>
            <a:lvl3pPr lvl="2" algn="ctr">
              <a:lnSpc>
                <a:spcPct val="100000"/>
              </a:lnSpc>
              <a:spcBef>
                <a:spcPts val="0"/>
              </a:spcBef>
              <a:spcAft>
                <a:spcPts val="0"/>
              </a:spcAft>
              <a:buSzPts val="11700"/>
              <a:buNone/>
              <a:defRPr sz="11700">
                <a:uFillTx/>
              </a:defRPr>
            </a:lvl3pPr>
            <a:lvl4pPr lvl="3" algn="ctr">
              <a:lnSpc>
                <a:spcPct val="100000"/>
              </a:lnSpc>
              <a:spcBef>
                <a:spcPts val="0"/>
              </a:spcBef>
              <a:spcAft>
                <a:spcPts val="0"/>
              </a:spcAft>
              <a:buSzPts val="11700"/>
              <a:buNone/>
              <a:defRPr sz="11700">
                <a:uFillTx/>
              </a:defRPr>
            </a:lvl4pPr>
            <a:lvl5pPr lvl="4" algn="ctr">
              <a:lnSpc>
                <a:spcPct val="100000"/>
              </a:lnSpc>
              <a:spcBef>
                <a:spcPts val="0"/>
              </a:spcBef>
              <a:spcAft>
                <a:spcPts val="0"/>
              </a:spcAft>
              <a:buSzPts val="11700"/>
              <a:buNone/>
              <a:defRPr sz="11700">
                <a:uFillTx/>
              </a:defRPr>
            </a:lvl5pPr>
            <a:lvl6pPr lvl="5" algn="ctr">
              <a:lnSpc>
                <a:spcPct val="100000"/>
              </a:lnSpc>
              <a:spcBef>
                <a:spcPts val="0"/>
              </a:spcBef>
              <a:spcAft>
                <a:spcPts val="0"/>
              </a:spcAft>
              <a:buSzPts val="11700"/>
              <a:buNone/>
              <a:defRPr sz="11700">
                <a:uFillTx/>
              </a:defRPr>
            </a:lvl6pPr>
            <a:lvl7pPr lvl="6" algn="ctr">
              <a:lnSpc>
                <a:spcPct val="100000"/>
              </a:lnSpc>
              <a:spcBef>
                <a:spcPts val="0"/>
              </a:spcBef>
              <a:spcAft>
                <a:spcPts val="0"/>
              </a:spcAft>
              <a:buSzPts val="11700"/>
              <a:buNone/>
              <a:defRPr sz="11700">
                <a:uFillTx/>
              </a:defRPr>
            </a:lvl7pPr>
            <a:lvl8pPr lvl="7" algn="ctr">
              <a:lnSpc>
                <a:spcPct val="100000"/>
              </a:lnSpc>
              <a:spcBef>
                <a:spcPts val="0"/>
              </a:spcBef>
              <a:spcAft>
                <a:spcPts val="0"/>
              </a:spcAft>
              <a:buSzPts val="11700"/>
              <a:buNone/>
              <a:defRPr sz="11700">
                <a:uFillTx/>
              </a:defRPr>
            </a:lvl8pPr>
            <a:lvl9pPr lvl="8" algn="ctr">
              <a:lnSpc>
                <a:spcPct val="100000"/>
              </a:lnSpc>
              <a:spcBef>
                <a:spcPts val="0"/>
              </a:spcBef>
              <a:spcAft>
                <a:spcPts val="0"/>
              </a:spcAft>
              <a:buSzPts val="11700"/>
              <a:buNone/>
              <a:defRPr sz="11700">
                <a:uFillTx/>
              </a:defRPr>
            </a:lvl9pPr>
          </a:lstStyle>
          <a:p>
            <a:r>
              <a:rPr>
                <a:uFillTx/>
              </a:rPr>
              <a:t>xx%</a:t>
            </a:r>
          </a:p>
        </p:txBody>
      </p:sp>
      <p:sp>
        <p:nvSpPr>
          <p:cNvPr id="55" name="Google Shape;55;p11"/>
          <p:cNvSpPr txBox="1">
            <a:spLocks noGrp="1"/>
          </p:cNvSpPr>
          <p:nvPr>
            <p:ph type="body" idx="1"/>
          </p:nvPr>
        </p:nvSpPr>
        <p:spPr>
          <a:xfrm>
            <a:off x="1433820" y="20174241"/>
            <a:ext cx="39194700" cy="8324700"/>
          </a:xfrm>
          <a:prstGeom prst="rect">
            <a:avLst/>
          </a:prstGeom>
          <a:noFill/>
          <a:ln>
            <a:noFill/>
          </a:ln>
        </p:spPr>
        <p:txBody>
          <a:bodyPr spcFirstLastPara="1" wrap="square" lIns="88900" tIns="88900" rIns="88900" bIns="88900" anchor="t" anchorCtr="0">
            <a:noAutofit/>
          </a:bodyPr>
          <a:lstStyle>
            <a:lvl1pPr marL="457200" lvl="0" indent="-349250" algn="ctr">
              <a:lnSpc>
                <a:spcPct val="115000"/>
              </a:lnSpc>
              <a:spcBef>
                <a:spcPts val="0"/>
              </a:spcBef>
              <a:spcAft>
                <a:spcPts val="0"/>
              </a:spcAft>
              <a:buSzPts val="1900"/>
              <a:buChar char="●"/>
              <a:defRPr>
                <a:uFillTx/>
              </a:defRPr>
            </a:lvl1pPr>
            <a:lvl2pPr marL="914400" lvl="1" indent="-317500" algn="ctr">
              <a:lnSpc>
                <a:spcPct val="115000"/>
              </a:lnSpc>
              <a:spcBef>
                <a:spcPts val="1400"/>
              </a:spcBef>
              <a:spcAft>
                <a:spcPts val="0"/>
              </a:spcAft>
              <a:buSzPts val="1400"/>
              <a:buChar char="○"/>
              <a:defRPr>
                <a:uFillTx/>
              </a:defRPr>
            </a:lvl2pPr>
            <a:lvl3pPr marL="1371600" lvl="2" indent="-317500" algn="ctr">
              <a:lnSpc>
                <a:spcPct val="115000"/>
              </a:lnSpc>
              <a:spcBef>
                <a:spcPts val="1400"/>
              </a:spcBef>
              <a:spcAft>
                <a:spcPts val="0"/>
              </a:spcAft>
              <a:buSzPts val="1400"/>
              <a:buChar char="■"/>
              <a:defRPr>
                <a:uFillTx/>
              </a:defRPr>
            </a:lvl3pPr>
            <a:lvl4pPr marL="1828800" lvl="3" indent="-317500" algn="ctr">
              <a:lnSpc>
                <a:spcPct val="115000"/>
              </a:lnSpc>
              <a:spcBef>
                <a:spcPts val="1400"/>
              </a:spcBef>
              <a:spcAft>
                <a:spcPts val="0"/>
              </a:spcAft>
              <a:buSzPts val="1400"/>
              <a:buChar char="●"/>
              <a:defRPr>
                <a:uFillTx/>
              </a:defRPr>
            </a:lvl4pPr>
            <a:lvl5pPr marL="2286000" lvl="4" indent="-317500" algn="ctr">
              <a:lnSpc>
                <a:spcPct val="115000"/>
              </a:lnSpc>
              <a:spcBef>
                <a:spcPts val="1400"/>
              </a:spcBef>
              <a:spcAft>
                <a:spcPts val="0"/>
              </a:spcAft>
              <a:buSzPts val="1400"/>
              <a:buChar char="○"/>
              <a:defRPr>
                <a:uFillTx/>
              </a:defRPr>
            </a:lvl5pPr>
            <a:lvl6pPr marL="2743200" lvl="5" indent="-317500" algn="ctr">
              <a:lnSpc>
                <a:spcPct val="115000"/>
              </a:lnSpc>
              <a:spcBef>
                <a:spcPts val="1400"/>
              </a:spcBef>
              <a:spcAft>
                <a:spcPts val="0"/>
              </a:spcAft>
              <a:buSzPts val="1400"/>
              <a:buChar char="■"/>
              <a:defRPr>
                <a:uFillTx/>
              </a:defRPr>
            </a:lvl6pPr>
            <a:lvl7pPr marL="3200400" lvl="6" indent="-317500" algn="ctr">
              <a:lnSpc>
                <a:spcPct val="115000"/>
              </a:lnSpc>
              <a:spcBef>
                <a:spcPts val="1400"/>
              </a:spcBef>
              <a:spcAft>
                <a:spcPts val="0"/>
              </a:spcAft>
              <a:buSzPts val="1400"/>
              <a:buChar char="●"/>
              <a:defRPr>
                <a:uFillTx/>
              </a:defRPr>
            </a:lvl7pPr>
            <a:lvl8pPr marL="3657600" lvl="7" indent="-317500" algn="ctr">
              <a:lnSpc>
                <a:spcPct val="115000"/>
              </a:lnSpc>
              <a:spcBef>
                <a:spcPts val="1400"/>
              </a:spcBef>
              <a:spcAft>
                <a:spcPts val="0"/>
              </a:spcAft>
              <a:buSzPts val="1400"/>
              <a:buChar char="○"/>
              <a:defRPr>
                <a:uFillTx/>
              </a:defRPr>
            </a:lvl8pPr>
            <a:lvl9pPr marL="4114800" lvl="8" indent="-317500" algn="ctr">
              <a:lnSpc>
                <a:spcPct val="115000"/>
              </a:lnSpc>
              <a:spcBef>
                <a:spcPts val="1400"/>
              </a:spcBef>
              <a:spcAft>
                <a:spcPts val="1400"/>
              </a:spcAft>
              <a:buSzPts val="1400"/>
              <a:buChar char="■"/>
              <a:defRPr>
                <a:uFillTx/>
              </a:defRPr>
            </a:lvl9pPr>
          </a:lstStyle>
          <a:p>
            <a:endParaRPr>
              <a:uFillTx/>
            </a:endParaRPr>
          </a:p>
        </p:txBody>
      </p:sp>
      <p:sp>
        <p:nvSpPr>
          <p:cNvPr id="56" name="Google Shape;56;p11"/>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ustom Layout">
    <p:bg>
      <p:bgPr>
        <a:solidFill>
          <a:srgbClr val="007E39"/>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61" name="Google Shape;61;p13"/>
          <p:cNvSpPr>
            <a:spLocks/>
          </p:cNvSpPr>
          <p:nvPr/>
        </p:nvSpPr>
        <p:spPr>
          <a:xfrm>
            <a:off x="13146557" y="19476720"/>
            <a:ext cx="15771900" cy="130752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uFillTx/>
              <a:latin typeface="Arial"/>
              <a:ea typeface="Arial"/>
              <a:cs typeface="Arial"/>
              <a:sym typeface="Arial"/>
            </a:endParaRPr>
          </a:p>
        </p:txBody>
      </p:sp>
      <p:sp>
        <p:nvSpPr>
          <p:cNvPr id="62" name="Google Shape;62;p13"/>
          <p:cNvSpPr>
            <a:spLocks/>
          </p:cNvSpPr>
          <p:nvPr/>
        </p:nvSpPr>
        <p:spPr>
          <a:xfrm>
            <a:off x="357620" y="16184563"/>
            <a:ext cx="12436500" cy="163785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63" name="Google Shape;63;p13"/>
          <p:cNvSpPr>
            <a:spLocks/>
          </p:cNvSpPr>
          <p:nvPr/>
        </p:nvSpPr>
        <p:spPr>
          <a:xfrm>
            <a:off x="349910" y="3800174"/>
            <a:ext cx="12444900" cy="120198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64" name="Google Shape;64;p13"/>
          <p:cNvSpPr>
            <a:spLocks/>
          </p:cNvSpPr>
          <p:nvPr/>
        </p:nvSpPr>
        <p:spPr>
          <a:xfrm>
            <a:off x="349911" y="366875"/>
            <a:ext cx="41362800" cy="30615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rgbClr val="000000"/>
                </a:solidFill>
                <a:uFillTx/>
                <a:latin typeface="Arial"/>
                <a:ea typeface="Arial"/>
                <a:cs typeface="Arial"/>
                <a:sym typeface="Arial"/>
              </a:rPr>
              <a:t>Electrical Engineering Design Co-Op</a:t>
            </a:r>
            <a:endParaRPr sz="4700" b="1" i="0" u="none" strike="noStrike" cap="none">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000000"/>
                </a:solidFill>
                <a:uFillTx/>
                <a:latin typeface="Arial"/>
                <a:ea typeface="Arial"/>
                <a:cs typeface="Arial"/>
                <a:sym typeface="Arial"/>
              </a:rPr>
              <a:t>Mitchell Berthelot</a:t>
            </a:r>
            <a:endParaRPr sz="4700" b="1" i="0" u="none" strike="noStrike" cap="none">
              <a:solidFill>
                <a:srgbClr val="000000"/>
              </a:solidFill>
              <a:uFillTx/>
              <a:latin typeface="Arial"/>
              <a:ea typeface="Arial"/>
              <a:cs typeface="Arial"/>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000000"/>
                </a:solidFill>
                <a:uFillTx/>
                <a:latin typeface="Arial"/>
                <a:ea typeface="Arial"/>
                <a:cs typeface="Arial"/>
                <a:sym typeface="Arial"/>
              </a:rPr>
              <a:t>2</a:t>
            </a:r>
            <a:r>
              <a:rPr lang="en-US" sz="3700" b="0" i="0" u="none" strike="noStrike" cap="none" baseline="30000">
                <a:solidFill>
                  <a:srgbClr val="000000"/>
                </a:solidFill>
                <a:uFillTx/>
                <a:latin typeface="Arial"/>
                <a:ea typeface="Arial"/>
                <a:cs typeface="Arial"/>
                <a:sym typeface="Arial"/>
              </a:rPr>
              <a:t>nd</a:t>
            </a:r>
            <a:r>
              <a:rPr lang="en-US" sz="3700" b="0" i="0" u="none" strike="noStrike" cap="none">
                <a:solidFill>
                  <a:srgbClr val="000000"/>
                </a:solidFill>
                <a:uFillTx/>
                <a:latin typeface="Arial"/>
                <a:ea typeface="Arial"/>
                <a:cs typeface="Arial"/>
                <a:sym typeface="Arial"/>
              </a:rPr>
              <a:t> Rotation, Summer 2019</a:t>
            </a:r>
            <a:endParaRPr sz="4700" b="1" i="0" u="none" strike="noStrike" cap="none">
              <a:solidFill>
                <a:srgbClr val="000000"/>
              </a:solidFill>
              <a:uFillTx/>
              <a:latin typeface="Arial"/>
              <a:ea typeface="Arial"/>
              <a:cs typeface="Arial"/>
              <a:sym typeface="Arial"/>
            </a:endParaRPr>
          </a:p>
        </p:txBody>
      </p:sp>
      <p:sp>
        <p:nvSpPr>
          <p:cNvPr id="65" name="Google Shape;65;p13"/>
          <p:cNvSpPr>
            <a:spLocks/>
          </p:cNvSpPr>
          <p:nvPr/>
        </p:nvSpPr>
        <p:spPr>
          <a:xfrm>
            <a:off x="13146559" y="3800175"/>
            <a:ext cx="15771900" cy="153102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uFillTx/>
              <a:latin typeface="Arial"/>
              <a:ea typeface="Arial"/>
              <a:cs typeface="Arial"/>
              <a:sym typeface="Arial"/>
            </a:endParaRPr>
          </a:p>
        </p:txBody>
      </p:sp>
      <p:sp>
        <p:nvSpPr>
          <p:cNvPr id="66" name="Google Shape;66;p13"/>
          <p:cNvSpPr>
            <a:spLocks/>
          </p:cNvSpPr>
          <p:nvPr/>
        </p:nvSpPr>
        <p:spPr>
          <a:xfrm>
            <a:off x="29267811" y="3794126"/>
            <a:ext cx="12444900" cy="196158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pic>
        <p:nvPicPr>
          <p:cNvPr id="67" name="Google Shape;67;p13"/>
          <p:cNvPicPr preferRelativeResize="0"/>
          <p:nvPr/>
        </p:nvPicPr>
        <p:blipFill rotWithShape="1">
          <a:blip r:embed="rId2"/>
          <a:srcRect/>
          <a:stretch/>
        </p:blipFill>
        <p:spPr>
          <a:xfrm>
            <a:off x="35514803" y="619004"/>
            <a:ext cx="5257807" cy="2261569"/>
          </a:xfrm>
          <a:prstGeom prst="rect">
            <a:avLst/>
          </a:prstGeom>
          <a:noFill/>
          <a:ln>
            <a:noFill/>
          </a:ln>
        </p:spPr>
      </p:pic>
      <p:sp>
        <p:nvSpPr>
          <p:cNvPr id="68" name="Google Shape;68;p13"/>
          <p:cNvSpPr>
            <a:spLocks/>
          </p:cNvSpPr>
          <p:nvPr/>
        </p:nvSpPr>
        <p:spPr>
          <a:xfrm>
            <a:off x="29267811" y="23774400"/>
            <a:ext cx="12444900" cy="8753700"/>
          </a:xfrm>
          <a:prstGeom prst="rect">
            <a:avLst/>
          </a:prstGeom>
          <a:solidFill>
            <a:srgbClr val="FFFFFF"/>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pic>
        <p:nvPicPr>
          <p:cNvPr id="69" name="Google Shape;69;p13" descr="Related image"/>
          <p:cNvPicPr preferRelativeResize="0"/>
          <p:nvPr/>
        </p:nvPicPr>
        <p:blipFill rotWithShape="1">
          <a:blip r:embed="rId3"/>
          <a:srcRect/>
          <a:stretch/>
        </p:blipFill>
        <p:spPr>
          <a:xfrm>
            <a:off x="1289798" y="781142"/>
            <a:ext cx="6498363" cy="24047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gi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433820" y="2848160"/>
            <a:ext cx="39194700" cy="3664800"/>
          </a:xfrm>
          <a:prstGeom prst="rect">
            <a:avLst/>
          </a:prstGeom>
          <a:noFill/>
          <a:ln>
            <a:noFill/>
          </a:ln>
        </p:spPr>
        <p:txBody>
          <a:bodyPr spcFirstLastPara="1" wrap="square" lIns="88900" tIns="88900" rIns="88900" bIns="88900"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9pPr>
          </a:lstStyle>
          <a:p>
            <a:endParaRPr>
              <a:uFillTx/>
            </a:endParaRPr>
          </a:p>
        </p:txBody>
      </p:sp>
      <p:sp>
        <p:nvSpPr>
          <p:cNvPr id="7" name="Google Shape;7;p2"/>
          <p:cNvSpPr txBox="1">
            <a:spLocks noGrp="1"/>
          </p:cNvSpPr>
          <p:nvPr>
            <p:ph type="body" idx="1"/>
          </p:nvPr>
        </p:nvSpPr>
        <p:spPr>
          <a:xfrm>
            <a:off x="1433820" y="7375840"/>
            <a:ext cx="39194700" cy="21864900"/>
          </a:xfrm>
          <a:prstGeom prst="rect">
            <a:avLst/>
          </a:prstGeom>
          <a:noFill/>
          <a:ln>
            <a:noFill/>
          </a:ln>
        </p:spPr>
        <p:txBody>
          <a:bodyPr spcFirstLastPara="1" wrap="square" lIns="88900" tIns="88900" rIns="88900" bIns="88900" anchor="t" anchorCtr="0">
            <a:noAutofit/>
          </a:bodyPr>
          <a:lstStyle>
            <a:lvl1pPr marL="457200" marR="0" lvl="0"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uFillTx/>
                <a:latin typeface="Arial"/>
                <a:ea typeface="Arial"/>
                <a:cs typeface="Arial"/>
                <a:sym typeface="Arial"/>
              </a:defRPr>
            </a:lvl1pPr>
            <a:lvl2pPr marL="914400" marR="0" lvl="1"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2pPr>
            <a:lvl3pPr marL="1371600" marR="0" lvl="2"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3pPr>
            <a:lvl4pPr marL="1828800" marR="0" lvl="3"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4pPr>
            <a:lvl5pPr marL="2286000" marR="0" lvl="4"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5pPr>
            <a:lvl6pPr marL="2743200" marR="0" lvl="5"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6pPr>
            <a:lvl7pPr marL="3200400" marR="0" lvl="6"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7pPr>
            <a:lvl8pPr marL="3657600" marR="0" lvl="7" indent="-317500" algn="l" rtl="0">
              <a:lnSpc>
                <a:spcPct val="115000"/>
              </a:lnSpc>
              <a:spcBef>
                <a:spcPts val="1400"/>
              </a:spcBef>
              <a:spcAft>
                <a:spcPts val="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8pPr>
            <a:lvl9pPr marL="4114800" marR="0" lvl="8" indent="-317500" algn="l" rtl="0">
              <a:lnSpc>
                <a:spcPct val="115000"/>
              </a:lnSpc>
              <a:spcBef>
                <a:spcPts val="1400"/>
              </a:spcBef>
              <a:spcAft>
                <a:spcPts val="1400"/>
              </a:spcAft>
              <a:buClr>
                <a:schemeClr val="dk2"/>
              </a:buClr>
              <a:buSzPts val="1400"/>
              <a:buFont typeface="Arial"/>
              <a:buChar char="■"/>
              <a:defRPr sz="1400" b="0" i="0" u="none" strike="noStrike" cap="none">
                <a:solidFill>
                  <a:schemeClr val="dk2"/>
                </a:solidFill>
                <a:uFillTx/>
                <a:latin typeface="Arial"/>
                <a:ea typeface="Arial"/>
                <a:cs typeface="Arial"/>
                <a:sym typeface="Arial"/>
              </a:defRPr>
            </a:lvl9pPr>
          </a:lstStyle>
          <a:p>
            <a:endParaRPr>
              <a:uFillTx/>
            </a:endParaRPr>
          </a:p>
        </p:txBody>
      </p:sp>
      <p:sp>
        <p:nvSpPr>
          <p:cNvPr id="8" name="Google Shape;8;p2"/>
          <p:cNvSpPr txBox="1">
            <a:spLocks noGrp="1"/>
          </p:cNvSpPr>
          <p:nvPr>
            <p:ph type="sldNum" idx="12"/>
          </p:nvPr>
        </p:nvSpPr>
        <p:spPr>
          <a:xfrm>
            <a:off x="38973305" y="29844587"/>
            <a:ext cx="2523900" cy="2518500"/>
          </a:xfrm>
          <a:prstGeom prst="rect">
            <a:avLst/>
          </a:prstGeom>
          <a:noFill/>
          <a:ln>
            <a:noFill/>
          </a:ln>
        </p:spPr>
        <p:txBody>
          <a:bodyPr spcFirstLastPara="1" wrap="square" lIns="88900" tIns="88900" rIns="88900" bIns="889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74da251d0f_0_118"/>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lvl1pPr marR="0" lvl="0" algn="l" rtl="0">
              <a:spcBef>
                <a:spcPts val="0"/>
              </a:spcBef>
              <a:spcAft>
                <a:spcPts val="0"/>
              </a:spcAft>
              <a:buClr>
                <a:srgbClr val="00703C"/>
              </a:buClr>
              <a:buSzPts val="13100"/>
              <a:buFont typeface="Arial"/>
              <a:buNone/>
              <a:defRPr sz="13100" b="1" i="0" u="none" strike="noStrike" cap="none">
                <a:solidFill>
                  <a:srgbClr val="00703C"/>
                </a:solidFill>
                <a:uFillTx/>
                <a:latin typeface="Arial"/>
                <a:ea typeface="Arial"/>
                <a:cs typeface="Arial"/>
                <a:sym typeface="Arial"/>
              </a:defRPr>
            </a:lvl1pPr>
            <a:lvl2pPr lvl="1" rtl="0">
              <a:spcBef>
                <a:spcPts val="0"/>
              </a:spcBef>
              <a:spcAft>
                <a:spcPts val="0"/>
              </a:spcAft>
              <a:buSzPts val="6500"/>
              <a:buNone/>
              <a:defRPr sz="8400">
                <a:uFillTx/>
              </a:defRPr>
            </a:lvl2pPr>
            <a:lvl3pPr lvl="2" rtl="0">
              <a:spcBef>
                <a:spcPts val="0"/>
              </a:spcBef>
              <a:spcAft>
                <a:spcPts val="0"/>
              </a:spcAft>
              <a:buSzPts val="6500"/>
              <a:buNone/>
              <a:defRPr sz="8400">
                <a:uFillTx/>
              </a:defRPr>
            </a:lvl3pPr>
            <a:lvl4pPr lvl="3" rtl="0">
              <a:spcBef>
                <a:spcPts val="0"/>
              </a:spcBef>
              <a:spcAft>
                <a:spcPts val="0"/>
              </a:spcAft>
              <a:buSzPts val="6500"/>
              <a:buNone/>
              <a:defRPr sz="8400">
                <a:uFillTx/>
              </a:defRPr>
            </a:lvl4pPr>
            <a:lvl5pPr lvl="4" rtl="0">
              <a:spcBef>
                <a:spcPts val="0"/>
              </a:spcBef>
              <a:spcAft>
                <a:spcPts val="0"/>
              </a:spcAft>
              <a:buSzPts val="6500"/>
              <a:buNone/>
              <a:defRPr sz="8400">
                <a:uFillTx/>
              </a:defRPr>
            </a:lvl5pPr>
            <a:lvl6pPr lvl="5" rtl="0">
              <a:spcBef>
                <a:spcPts val="0"/>
              </a:spcBef>
              <a:spcAft>
                <a:spcPts val="0"/>
              </a:spcAft>
              <a:buSzPts val="6500"/>
              <a:buNone/>
              <a:defRPr sz="8400">
                <a:uFillTx/>
              </a:defRPr>
            </a:lvl6pPr>
            <a:lvl7pPr lvl="6" rtl="0">
              <a:spcBef>
                <a:spcPts val="0"/>
              </a:spcBef>
              <a:spcAft>
                <a:spcPts val="0"/>
              </a:spcAft>
              <a:buSzPts val="6500"/>
              <a:buNone/>
              <a:defRPr sz="8400">
                <a:uFillTx/>
              </a:defRPr>
            </a:lvl7pPr>
            <a:lvl8pPr lvl="7" rtl="0">
              <a:spcBef>
                <a:spcPts val="0"/>
              </a:spcBef>
              <a:spcAft>
                <a:spcPts val="0"/>
              </a:spcAft>
              <a:buSzPts val="6500"/>
              <a:buNone/>
              <a:defRPr sz="8400">
                <a:uFillTx/>
              </a:defRPr>
            </a:lvl8pPr>
            <a:lvl9pPr lvl="8" rtl="0">
              <a:spcBef>
                <a:spcPts val="0"/>
              </a:spcBef>
              <a:spcAft>
                <a:spcPts val="0"/>
              </a:spcAft>
              <a:buSzPts val="6500"/>
              <a:buNone/>
              <a:defRPr sz="8400">
                <a:uFillTx/>
              </a:defRPr>
            </a:lvl9pPr>
          </a:lstStyle>
          <a:p>
            <a:endParaRPr>
              <a:uFillTx/>
            </a:endParaRPr>
          </a:p>
        </p:txBody>
      </p:sp>
      <p:sp>
        <p:nvSpPr>
          <p:cNvPr id="72" name="Google Shape;72;g74da251d0f_0_118"/>
          <p:cNvSpPr txBox="1">
            <a:spLocks noGrp="1"/>
          </p:cNvSpPr>
          <p:nvPr>
            <p:ph type="body" idx="1"/>
          </p:nvPr>
        </p:nvSpPr>
        <p:spPr>
          <a:xfrm>
            <a:off x="2103120" y="7680960"/>
            <a:ext cx="37856100" cy="21725400"/>
          </a:xfrm>
          <a:prstGeom prst="rect">
            <a:avLst/>
          </a:prstGeom>
          <a:noFill/>
          <a:ln>
            <a:noFill/>
          </a:ln>
        </p:spPr>
        <p:txBody>
          <a:bodyPr spcFirstLastPara="1" wrap="square" lIns="426650" tIns="213275" rIns="426650" bIns="213275" anchor="t" anchorCtr="0">
            <a:noAutofit/>
          </a:bodyPr>
          <a:lstStyle>
            <a:lvl1pPr marL="457200" marR="0" lvl="0" indent="-939800" algn="l" rtl="0">
              <a:spcBef>
                <a:spcPts val="2200"/>
              </a:spcBef>
              <a:spcAft>
                <a:spcPts val="0"/>
              </a:spcAft>
              <a:buClr>
                <a:schemeClr val="dk1"/>
              </a:buClr>
              <a:buSzPts val="11200"/>
              <a:buFont typeface="Arial"/>
              <a:buChar char="•"/>
              <a:defRPr sz="11200" b="0" i="0" u="none" strike="noStrike" cap="none">
                <a:solidFill>
                  <a:schemeClr val="dk1"/>
                </a:solidFill>
                <a:uFillTx/>
                <a:latin typeface="Arial"/>
                <a:ea typeface="Arial"/>
                <a:cs typeface="Arial"/>
                <a:sym typeface="Arial"/>
              </a:defRPr>
            </a:lvl1pPr>
            <a:lvl2pPr marL="914400" marR="0" lvl="1" indent="-819150" algn="l" rtl="0">
              <a:spcBef>
                <a:spcPts val="1900"/>
              </a:spcBef>
              <a:spcAft>
                <a:spcPts val="0"/>
              </a:spcAft>
              <a:buClr>
                <a:schemeClr val="dk1"/>
              </a:buClr>
              <a:buSzPts val="9300"/>
              <a:buFont typeface="Arial"/>
              <a:buChar char="–"/>
              <a:defRPr sz="9300" b="0" i="0" u="none" strike="noStrike" cap="none">
                <a:solidFill>
                  <a:schemeClr val="dk1"/>
                </a:solidFill>
                <a:uFillTx/>
                <a:latin typeface="Arial"/>
                <a:ea typeface="Arial"/>
                <a:cs typeface="Arial"/>
                <a:sym typeface="Arial"/>
              </a:defRPr>
            </a:lvl2pPr>
            <a:lvl3pPr marL="1371600" marR="0" lvl="2" indent="-762000" algn="l" rtl="0">
              <a:spcBef>
                <a:spcPts val="1700"/>
              </a:spcBef>
              <a:spcAft>
                <a:spcPts val="0"/>
              </a:spcAft>
              <a:buClr>
                <a:schemeClr val="dk1"/>
              </a:buClr>
              <a:buSzPts val="8400"/>
              <a:buFont typeface="Arial"/>
              <a:buChar char="•"/>
              <a:defRPr sz="8400" b="0" i="0" u="none" strike="noStrike" cap="none">
                <a:solidFill>
                  <a:schemeClr val="dk1"/>
                </a:solidFill>
                <a:uFillTx/>
                <a:latin typeface="Arial"/>
                <a:ea typeface="Arial"/>
                <a:cs typeface="Arial"/>
                <a:sym typeface="Arial"/>
              </a:defRPr>
            </a:lvl3pPr>
            <a:lvl4pPr marL="1828800" marR="0" lvl="3" indent="-704850" algn="l" rtl="0">
              <a:spcBef>
                <a:spcPts val="1500"/>
              </a:spcBef>
              <a:spcAft>
                <a:spcPts val="0"/>
              </a:spcAft>
              <a:buClr>
                <a:schemeClr val="dk1"/>
              </a:buClr>
              <a:buSzPts val="7500"/>
              <a:buFont typeface="Arial"/>
              <a:buChar char="–"/>
              <a:defRPr sz="7500" b="0" i="0" u="none" strike="noStrike" cap="none">
                <a:solidFill>
                  <a:schemeClr val="dk1"/>
                </a:solidFill>
                <a:uFillTx/>
                <a:latin typeface="Arial"/>
                <a:ea typeface="Arial"/>
                <a:cs typeface="Arial"/>
                <a:sym typeface="Arial"/>
              </a:defRPr>
            </a:lvl4pPr>
            <a:lvl5pPr marL="2286000" marR="0" lvl="4" indent="-704850" algn="l" rtl="0">
              <a:spcBef>
                <a:spcPts val="1500"/>
              </a:spcBef>
              <a:spcAft>
                <a:spcPts val="0"/>
              </a:spcAft>
              <a:buClr>
                <a:schemeClr val="dk1"/>
              </a:buClr>
              <a:buSzPts val="7500"/>
              <a:buFont typeface="Arial"/>
              <a:buChar char="»"/>
              <a:defRPr sz="7500" b="0" i="0" u="none" strike="noStrike" cap="none">
                <a:solidFill>
                  <a:schemeClr val="dk1"/>
                </a:solidFill>
                <a:uFillTx/>
                <a:latin typeface="Arial"/>
                <a:ea typeface="Arial"/>
                <a:cs typeface="Arial"/>
                <a:sym typeface="Arial"/>
              </a:defRPr>
            </a:lvl5pPr>
            <a:lvl6pPr marL="2743200" marR="0" lvl="5" indent="-819150" algn="l" rtl="0">
              <a:spcBef>
                <a:spcPts val="1900"/>
              </a:spcBef>
              <a:spcAft>
                <a:spcPts val="0"/>
              </a:spcAft>
              <a:buClr>
                <a:schemeClr val="dk1"/>
              </a:buClr>
              <a:buSzPts val="9300"/>
              <a:buFont typeface="Arial"/>
              <a:buChar char="•"/>
              <a:defRPr sz="9300" b="0" i="0" u="none" strike="noStrike" cap="none">
                <a:solidFill>
                  <a:schemeClr val="dk1"/>
                </a:solidFill>
                <a:uFillTx/>
                <a:latin typeface="Century Gothic"/>
                <a:ea typeface="Century Gothic"/>
                <a:cs typeface="Century Gothic"/>
                <a:sym typeface="Century Gothic"/>
              </a:defRPr>
            </a:lvl6pPr>
            <a:lvl7pPr marL="3200400" marR="0" lvl="6" indent="-819150" algn="l" rtl="0">
              <a:spcBef>
                <a:spcPts val="1900"/>
              </a:spcBef>
              <a:spcAft>
                <a:spcPts val="0"/>
              </a:spcAft>
              <a:buClr>
                <a:schemeClr val="dk1"/>
              </a:buClr>
              <a:buSzPts val="9300"/>
              <a:buFont typeface="Arial"/>
              <a:buChar char="•"/>
              <a:defRPr sz="9300" b="0" i="0" u="none" strike="noStrike" cap="none">
                <a:solidFill>
                  <a:schemeClr val="dk1"/>
                </a:solidFill>
                <a:uFillTx/>
                <a:latin typeface="Century Gothic"/>
                <a:ea typeface="Century Gothic"/>
                <a:cs typeface="Century Gothic"/>
                <a:sym typeface="Century Gothic"/>
              </a:defRPr>
            </a:lvl7pPr>
            <a:lvl8pPr marL="3657600" marR="0" lvl="7" indent="-819150" algn="l" rtl="0">
              <a:spcBef>
                <a:spcPts val="1900"/>
              </a:spcBef>
              <a:spcAft>
                <a:spcPts val="0"/>
              </a:spcAft>
              <a:buClr>
                <a:schemeClr val="dk1"/>
              </a:buClr>
              <a:buSzPts val="9300"/>
              <a:buFont typeface="Arial"/>
              <a:buChar char="•"/>
              <a:defRPr sz="9300" b="0" i="0" u="none" strike="noStrike" cap="none">
                <a:solidFill>
                  <a:schemeClr val="dk1"/>
                </a:solidFill>
                <a:uFillTx/>
                <a:latin typeface="Century Gothic"/>
                <a:ea typeface="Century Gothic"/>
                <a:cs typeface="Century Gothic"/>
                <a:sym typeface="Century Gothic"/>
              </a:defRPr>
            </a:lvl8pPr>
            <a:lvl9pPr marL="4114800" marR="0" lvl="8" indent="-819150" algn="l" rtl="0">
              <a:spcBef>
                <a:spcPts val="1900"/>
              </a:spcBef>
              <a:spcAft>
                <a:spcPts val="0"/>
              </a:spcAft>
              <a:buClr>
                <a:schemeClr val="dk1"/>
              </a:buClr>
              <a:buSzPts val="9300"/>
              <a:buFont typeface="Arial"/>
              <a:buChar char="•"/>
              <a:defRPr sz="9300" b="0" i="0" u="none" strike="noStrike" cap="none">
                <a:solidFill>
                  <a:schemeClr val="dk1"/>
                </a:solidFill>
                <a:uFillTx/>
                <a:latin typeface="Century Gothic"/>
                <a:ea typeface="Century Gothic"/>
                <a:cs typeface="Century Gothic"/>
                <a:sym typeface="Century Gothic"/>
              </a:defRPr>
            </a:lvl9pPr>
          </a:lstStyle>
          <a:p>
            <a:endParaRPr>
              <a:uFillTx/>
            </a:endParaRPr>
          </a:p>
        </p:txBody>
      </p:sp>
      <p:sp>
        <p:nvSpPr>
          <p:cNvPr id="73" name="Google Shape;73;g74da251d0f_0_118"/>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lvl1pPr marL="0" marR="0" lvl="0"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1pPr>
            <a:lvl2pPr marL="0" marR="0" lvl="1"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2pPr>
            <a:lvl3pPr marL="0" marR="0" lvl="2"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3pPr>
            <a:lvl4pPr marL="0" marR="0" lvl="3"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4pPr>
            <a:lvl5pPr marL="0" marR="0" lvl="4"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5pPr>
            <a:lvl6pPr marL="0" marR="0" lvl="5"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6pPr>
            <a:lvl7pPr marL="0" marR="0" lvl="6"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7pPr>
            <a:lvl8pPr marL="0" marR="0" lvl="7"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8pPr>
            <a:lvl9pPr marL="0" marR="0" lvl="8" indent="0" algn="l" rtl="0">
              <a:spcBef>
                <a:spcPts val="0"/>
              </a:spcBef>
              <a:buNone/>
              <a:defRPr sz="5100" b="0" i="0" u="none" strike="noStrike" cap="none">
                <a:solidFill>
                  <a:srgbClr val="888888"/>
                </a:solidFill>
                <a:uFillTx/>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uFillTx/>
              </a:rPr>
              <a:t>‹#›</a:t>
            </a:fld>
            <a:endParaRPr>
              <a:uFillTx/>
            </a:endParaRPr>
          </a:p>
        </p:txBody>
      </p:sp>
      <p:pic>
        <p:nvPicPr>
          <p:cNvPr id="74" name="Google Shape;74;g74da251d0f_0_118"/>
          <p:cNvPicPr preferRelativeResize="0"/>
          <p:nvPr/>
        </p:nvPicPr>
        <p:blipFill rotWithShape="1">
          <a:blip r:embed="rId5"/>
          <a:srcRect/>
          <a:stretch/>
        </p:blipFill>
        <p:spPr>
          <a:xfrm>
            <a:off x="34372871" y="29319692"/>
            <a:ext cx="5900669" cy="2538464"/>
          </a:xfrm>
          <a:prstGeom prst="rect">
            <a:avLst/>
          </a:prstGeom>
          <a:noFill/>
          <a:ln>
            <a:noFill/>
          </a:ln>
        </p:spPr>
      </p:pic>
      <p:cxnSp>
        <p:nvCxnSpPr>
          <p:cNvPr id="75" name="Google Shape;75;g74da251d0f_0_118"/>
          <p:cNvCxnSpPr/>
          <p:nvPr/>
        </p:nvCxnSpPr>
        <p:spPr>
          <a:xfrm>
            <a:off x="1907482" y="3827678"/>
            <a:ext cx="37269600" cy="0"/>
          </a:xfrm>
          <a:prstGeom prst="straightConnector1">
            <a:avLst/>
          </a:prstGeom>
          <a:noFill/>
          <a:ln w="19050" cap="flat" cmpd="sng">
            <a:solidFill>
              <a:srgbClr val="A5A5A5"/>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6.png"/><Relationship Id="rId2" Type="http://schemas.microsoft.com/office/2007/relationships/media" Target="../media/media1.m4a"/><Relationship Id="rId1" Type="http://schemas.openxmlformats.org/officeDocument/2006/relationships/audio" Target="\ppt\media\media1.m4a" TargetMode="External"/><Relationship Id="rId6" Type="http://schemas.openxmlformats.org/officeDocument/2006/relationships/image" Target="../media/image7.jpg"/><Relationship Id="rId5" Type="http://schemas.openxmlformats.org/officeDocument/2006/relationships/notesSlide" Target="../notesSlides/notesSlide2.xml"/><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4.m4a"/><Relationship Id="rId7" Type="http://schemas.openxmlformats.org/officeDocument/2006/relationships/slideLayout" Target="../slideLayouts/slideLayout11.xml"/><Relationship Id="rId12" Type="http://schemas.openxmlformats.org/officeDocument/2006/relationships/image" Target="../media/image1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media5.m4a"/><Relationship Id="rId11" Type="http://schemas.openxmlformats.org/officeDocument/2006/relationships/image" Target="../media/image14.png"/><Relationship Id="rId5" Type="http://schemas.microsoft.com/office/2007/relationships/media" Target="../media/media5.m4a"/><Relationship Id="rId10" Type="http://schemas.openxmlformats.org/officeDocument/2006/relationships/image" Target="../media/image8.png"/><Relationship Id="rId4" Type="http://schemas.openxmlformats.org/officeDocument/2006/relationships/audio" Target="../media/media4.m4a"/><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7.m4a"/><Relationship Id="rId7" Type="http://schemas.openxmlformats.org/officeDocument/2006/relationships/image" Target="../media/image9.png"/><Relationship Id="rId2" Type="http://schemas.microsoft.com/office/2007/relationships/media" Target="../media/media6.mp3"/><Relationship Id="rId1" Type="http://schemas.openxmlformats.org/officeDocument/2006/relationships/audio" Target="NULL" TargetMode="External"/><Relationship Id="rId6" Type="http://schemas.openxmlformats.org/officeDocument/2006/relationships/notesSlide" Target="../notesSlides/notesSlide5.xml"/><Relationship Id="rId5" Type="http://schemas.openxmlformats.org/officeDocument/2006/relationships/slideLayout" Target="../slideLayouts/slideLayout11.xml"/><Relationship Id="rId4" Type="http://schemas.openxmlformats.org/officeDocument/2006/relationships/audio" Target="../media/media7.m4a"/></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9.m4a"/><Relationship Id="rId7" Type="http://schemas.openxmlformats.org/officeDocument/2006/relationships/image" Target="../media/image13.png"/><Relationship Id="rId2" Type="http://schemas.microsoft.com/office/2007/relationships/media" Target="../media/media8.m4a"/><Relationship Id="rId1" Type="http://schemas.openxmlformats.org/officeDocument/2006/relationships/audio" Target="NULL" TargetMode="External"/><Relationship Id="rId6" Type="http://schemas.openxmlformats.org/officeDocument/2006/relationships/notesSlide" Target="../notesSlides/notesSlide6.xml"/><Relationship Id="rId11" Type="http://schemas.openxmlformats.org/officeDocument/2006/relationships/image" Target="../media/image12.png"/><Relationship Id="rId5" Type="http://schemas.openxmlformats.org/officeDocument/2006/relationships/slideLayout" Target="../slideLayouts/slideLayout11.xml"/><Relationship Id="rId10" Type="http://schemas.openxmlformats.org/officeDocument/2006/relationships/image" Target="../media/image10.png"/><Relationship Id="rId4" Type="http://schemas.openxmlformats.org/officeDocument/2006/relationships/audio" Target="../media/media9.m4a"/><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p:cNvSpPr>
          <p:nvPr/>
        </p:nvSpPr>
        <p:spPr>
          <a:xfrm>
            <a:off x="365125" y="6176025"/>
            <a:ext cx="10530900" cy="5747100"/>
          </a:xfrm>
          <a:prstGeom prst="rect">
            <a:avLst/>
          </a:prstGeom>
          <a:noFill/>
          <a:ln>
            <a:noFill/>
          </a:ln>
        </p:spPr>
        <p:txBody>
          <a:bodyPr spcFirstLastPara="1" wrap="square" lIns="266700" tIns="88900" rIns="266700" bIns="88900" anchor="t" anchorCtr="0">
            <a:noAutofit/>
          </a:bodyPr>
          <a:lstStyle/>
          <a:p>
            <a:pPr marL="0" marR="0" lvl="0" indent="0" algn="l" rtl="0">
              <a:lnSpc>
                <a:spcPct val="107142"/>
              </a:lnSpc>
              <a:spcBef>
                <a:spcPts val="0"/>
              </a:spcBef>
              <a:spcAft>
                <a:spcPts val="0"/>
              </a:spcAft>
              <a:buClr>
                <a:srgbClr val="000000"/>
              </a:buClr>
              <a:buSzPts val="3700"/>
              <a:buFont typeface="Arial"/>
              <a:buNone/>
            </a:pPr>
            <a:r>
              <a:rPr lang="en-US" sz="2800" b="0" i="0" u="none" strike="noStrike" cap="none" dirty="0">
                <a:solidFill>
                  <a:schemeClr val="dk1"/>
                </a:solidFill>
                <a:uFillTx/>
                <a:latin typeface="Arial"/>
                <a:ea typeface="Arial"/>
                <a:cs typeface="Arial"/>
                <a:sym typeface="Arial"/>
              </a:rPr>
              <a:t>CAT_LIFT Senior Design team was tasked by Caterpillar Inc. to redesign and build a method to lift a Cat 938M Small Wheel Loader in and out of a barge without any direct contact with the vehicle. The design is required to operate using a wireless remote to lock and release the lifting device. The device must also be able to lift a mass of 20,200kg following ISO 15818: 2017 E and be able to operate when the loader has no power. If the mechanism fails, it must fail in the locked position to prevent the vehicle from falling while in transport. The lifting device will have a visual indicator to signal a successful coupling and will be powered from the existing systems of the front loader existing systems.</a:t>
            </a:r>
            <a:endParaRPr sz="2800" b="0" i="0" u="none" strike="noStrike" cap="none" dirty="0">
              <a:solidFill>
                <a:srgbClr val="000000"/>
              </a:solidFill>
              <a:uFillTx/>
              <a:latin typeface="Arial"/>
              <a:ea typeface="Arial"/>
              <a:cs typeface="Arial"/>
              <a:sym typeface="Arial"/>
            </a:endParaRPr>
          </a:p>
        </p:txBody>
      </p:sp>
      <p:sp>
        <p:nvSpPr>
          <p:cNvPr id="100" name="Google Shape;100;p1"/>
          <p:cNvSpPr txBox="1">
            <a:spLocks/>
          </p:cNvSpPr>
          <p:nvPr/>
        </p:nvSpPr>
        <p:spPr>
          <a:xfrm>
            <a:off x="365125" y="16452346"/>
            <a:ext cx="10530900" cy="4704600"/>
          </a:xfrm>
          <a:prstGeom prst="rect">
            <a:avLst/>
          </a:prstGeom>
          <a:noFill/>
          <a:ln>
            <a:noFill/>
          </a:ln>
        </p:spPr>
        <p:txBody>
          <a:bodyPr spcFirstLastPara="1" wrap="square" lIns="266700" tIns="44450" rIns="266700" bIns="44450" anchor="t" anchorCtr="0">
            <a:spAutoFit/>
          </a:bodyPr>
          <a:lstStyle/>
          <a:p>
            <a:pPr marL="0" marR="0" lvl="0" indent="0" algn="ctr" rtl="0">
              <a:lnSpc>
                <a:spcPct val="93750"/>
              </a:lnSpc>
              <a:spcBef>
                <a:spcPts val="0"/>
              </a:spcBef>
              <a:spcAft>
                <a:spcPts val="0"/>
              </a:spcAft>
              <a:buClr>
                <a:srgbClr val="000000"/>
              </a:buClr>
              <a:buSzPts val="3300"/>
              <a:buFont typeface="Arial"/>
              <a:buNone/>
            </a:pPr>
            <a:r>
              <a:rPr lang="en-US" sz="3300" b="1" i="0" u="none" strike="noStrike" cap="none" dirty="0">
                <a:solidFill>
                  <a:srgbClr val="000000"/>
                </a:solidFill>
                <a:uFillTx/>
                <a:latin typeface="Arial"/>
                <a:ea typeface="Arial"/>
                <a:cs typeface="Arial"/>
                <a:sym typeface="Arial"/>
              </a:rPr>
              <a:t>Performance Specifications:</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Use a mechanical device that can grasp and lift the loader safely</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Remote Actuation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Lift a mass of 20,200kg in accordance with ISO 15818: 2017 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Must fail in the locked position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Less than 1 meter in height</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Visual indicator to signal locked position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Must operate while the front loader is powered off. Ideally powered by existing systems on the loader</a:t>
            </a:r>
            <a:endParaRPr sz="1400" b="0" i="0" u="none" strike="noStrike" cap="none" dirty="0">
              <a:solidFill>
                <a:srgbClr val="000000"/>
              </a:solidFill>
              <a:uFillTx/>
              <a:latin typeface="Arial"/>
              <a:ea typeface="Arial"/>
              <a:cs typeface="Arial"/>
              <a:sym typeface="Arial"/>
            </a:endParaRPr>
          </a:p>
        </p:txBody>
      </p:sp>
      <p:pic>
        <p:nvPicPr>
          <p:cNvPr id="101" name="Google Shape;101;p1"/>
          <p:cNvPicPr preferRelativeResize="0"/>
          <p:nvPr/>
        </p:nvPicPr>
        <p:blipFill rotWithShape="1">
          <a:blip r:embed="rId3"/>
          <a:srcRect/>
          <a:stretch/>
        </p:blipFill>
        <p:spPr>
          <a:xfrm>
            <a:off x="353876" y="12032876"/>
            <a:ext cx="10541438" cy="3093156"/>
          </a:xfrm>
          <a:prstGeom prst="rect">
            <a:avLst/>
          </a:prstGeom>
          <a:noFill/>
          <a:ln w="12700">
            <a:noFill/>
          </a:ln>
        </p:spPr>
      </p:pic>
      <p:sp>
        <p:nvSpPr>
          <p:cNvPr id="102" name="Google Shape;102;p1"/>
          <p:cNvSpPr txBox="1">
            <a:spLocks/>
          </p:cNvSpPr>
          <p:nvPr/>
        </p:nvSpPr>
        <p:spPr>
          <a:xfrm>
            <a:off x="31232793" y="26206502"/>
            <a:ext cx="10530900" cy="2016000"/>
          </a:xfrm>
          <a:prstGeom prst="rect">
            <a:avLst/>
          </a:prstGeom>
          <a:noFill/>
          <a:ln>
            <a:noFill/>
          </a:ln>
        </p:spPr>
        <p:txBody>
          <a:bodyPr spcFirstLastPara="1" wrap="square" lIns="266700" tIns="44450" rIns="266700" bIns="44450" anchor="t" anchorCtr="0">
            <a:spAutoFit/>
          </a:bodyPr>
          <a:lstStyle/>
          <a:p>
            <a:pPr marL="0" marR="0" lvl="0" indent="0" algn="l" rtl="0">
              <a:lnSpc>
                <a:spcPct val="107142"/>
              </a:lnSpc>
              <a:spcBef>
                <a:spcPts val="0"/>
              </a:spcBef>
              <a:spcAft>
                <a:spcPts val="0"/>
              </a:spcAft>
              <a:buClr>
                <a:srgbClr val="000000"/>
              </a:buClr>
              <a:buSzPts val="2800"/>
              <a:buFont typeface="Arial"/>
              <a:buNone/>
            </a:pPr>
            <a:r>
              <a:rPr lang="en-US" sz="2800" b="0" i="0" u="none" strike="noStrike" cap="none" dirty="0">
                <a:solidFill>
                  <a:srgbClr val="000000"/>
                </a:solidFill>
                <a:uFillTx/>
                <a:latin typeface="Arial"/>
                <a:ea typeface="Arial"/>
                <a:cs typeface="Arial"/>
                <a:sym typeface="Arial"/>
              </a:rPr>
              <a:t>Manufacturing and assembly of a scale prototype capable of:</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7142"/>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Being remotely operated</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7142"/>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Visually confirming locked state from a distance</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7142"/>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Maintaining the locked state in the event of power failure</a:t>
            </a:r>
            <a:endParaRPr sz="1400" b="0" i="0" u="none" strike="noStrike" cap="none" dirty="0">
              <a:solidFill>
                <a:srgbClr val="000000"/>
              </a:solidFill>
              <a:uFillTx/>
              <a:latin typeface="Arial"/>
              <a:ea typeface="Arial"/>
              <a:cs typeface="Arial"/>
              <a:sym typeface="Arial"/>
            </a:endParaRPr>
          </a:p>
          <a:p>
            <a:pPr marL="469900" marR="0" lvl="0" indent="-292100" algn="l" rtl="0">
              <a:lnSpc>
                <a:spcPct val="107142"/>
              </a:lnSpc>
              <a:spcBef>
                <a:spcPts val="0"/>
              </a:spcBef>
              <a:spcAft>
                <a:spcPts val="0"/>
              </a:spcAft>
              <a:buClr>
                <a:srgbClr val="000000"/>
              </a:buClr>
              <a:buSzPts val="2800"/>
              <a:buFont typeface="Arial"/>
              <a:buNone/>
            </a:pPr>
            <a:endParaRPr sz="2800" b="0" i="0" u="none" strike="noStrike" cap="none" dirty="0">
              <a:solidFill>
                <a:srgbClr val="000000"/>
              </a:solidFill>
              <a:uFillTx/>
              <a:latin typeface="Arial"/>
              <a:ea typeface="Arial"/>
              <a:cs typeface="Arial"/>
              <a:sym typeface="Arial"/>
            </a:endParaRPr>
          </a:p>
        </p:txBody>
      </p:sp>
      <p:sp>
        <p:nvSpPr>
          <p:cNvPr id="103" name="Google Shape;103;p1"/>
          <p:cNvSpPr txBox="1">
            <a:spLocks/>
          </p:cNvSpPr>
          <p:nvPr/>
        </p:nvSpPr>
        <p:spPr>
          <a:xfrm>
            <a:off x="31232793" y="29129159"/>
            <a:ext cx="10530900" cy="1631400"/>
          </a:xfrm>
          <a:prstGeom prst="rect">
            <a:avLst/>
          </a:prstGeom>
          <a:noFill/>
          <a:ln>
            <a:noFill/>
          </a:ln>
        </p:spPr>
        <p:txBody>
          <a:bodyPr spcFirstLastPara="1" wrap="square" lIns="266700" tIns="44450" rIns="266700" bIns="44450" anchor="t" anchorCtr="0">
            <a:spAutoFit/>
          </a:bodyPr>
          <a:lstStyle/>
          <a:p>
            <a:pPr marL="0" marR="0" lvl="0" indent="0" algn="l" rtl="0">
              <a:lnSpc>
                <a:spcPct val="107142"/>
              </a:lnSpc>
              <a:spcBef>
                <a:spcPts val="0"/>
              </a:spcBef>
              <a:spcAft>
                <a:spcPts val="0"/>
              </a:spcAft>
              <a:buClr>
                <a:srgbClr val="000000"/>
              </a:buClr>
              <a:buSzPts val="2800"/>
              <a:buFont typeface="Arial"/>
              <a:buNone/>
            </a:pPr>
            <a:r>
              <a:rPr lang="en-US" sz="2800" b="0" i="0" u="none" strike="noStrike" cap="none" dirty="0">
                <a:solidFill>
                  <a:srgbClr val="000000"/>
                </a:solidFill>
                <a:uFillTx/>
                <a:latin typeface="Arial"/>
                <a:ea typeface="Arial"/>
                <a:cs typeface="Arial"/>
                <a:sym typeface="Arial"/>
              </a:rPr>
              <a:t>Mathematical calculations will be finalized to demonstrate the design’s ability to successfully move the weight of the loader in accordance to ISO 15818: 2017E </a:t>
            </a:r>
            <a:endParaRPr sz="2800" b="0" i="0" u="none" strike="noStrike" cap="none" dirty="0">
              <a:solidFill>
                <a:srgbClr val="000000"/>
              </a:solidFill>
              <a:uFillTx/>
              <a:latin typeface="Arial"/>
              <a:ea typeface="Arial"/>
              <a:cs typeface="Arial"/>
              <a:sym typeface="Arial"/>
            </a:endParaRPr>
          </a:p>
          <a:p>
            <a:pPr marL="469900" marR="0" lvl="0" indent="-292100" algn="l" rtl="0">
              <a:lnSpc>
                <a:spcPct val="107142"/>
              </a:lnSpc>
              <a:spcBef>
                <a:spcPts val="0"/>
              </a:spcBef>
              <a:spcAft>
                <a:spcPts val="0"/>
              </a:spcAft>
              <a:buClr>
                <a:srgbClr val="000000"/>
              </a:buClr>
              <a:buSzPts val="2800"/>
              <a:buFont typeface="Arial"/>
              <a:buNone/>
            </a:pPr>
            <a:endParaRPr sz="2800" b="0" i="0" u="none" strike="noStrike" cap="none" dirty="0">
              <a:solidFill>
                <a:srgbClr val="000000"/>
              </a:solidFill>
              <a:uFillTx/>
              <a:latin typeface="Arial"/>
              <a:ea typeface="Arial"/>
              <a:cs typeface="Arial"/>
              <a:sym typeface="Arial"/>
            </a:endParaRPr>
          </a:p>
        </p:txBody>
      </p:sp>
      <p:sp>
        <p:nvSpPr>
          <p:cNvPr id="104" name="Google Shape;104;p1"/>
          <p:cNvSpPr txBox="1">
            <a:spLocks/>
          </p:cNvSpPr>
          <p:nvPr/>
        </p:nvSpPr>
        <p:spPr>
          <a:xfrm>
            <a:off x="26603502" y="7822538"/>
            <a:ext cx="3070816" cy="682313"/>
          </a:xfrm>
          <a:prstGeom prst="rect">
            <a:avLst/>
          </a:prstGeom>
          <a:noFill/>
          <a:ln>
            <a:noFill/>
          </a:ln>
        </p:spPr>
        <p:txBody>
          <a:bodyPr spcFirstLastPara="1" wrap="square" lIns="266700" tIns="88900" rIns="266700" bIns="88900" anchor="t" anchorCtr="0">
            <a:noAutofit/>
          </a:bodyPr>
          <a:lstStyle/>
          <a:p>
            <a:pPr marL="0" marR="0" lvl="0" indent="0" algn="l" rtl="0">
              <a:lnSpc>
                <a:spcPct val="75000"/>
              </a:lnSpc>
              <a:spcBef>
                <a:spcPts val="0"/>
              </a:spcBef>
              <a:spcAft>
                <a:spcPts val="0"/>
              </a:spcAft>
              <a:buClr>
                <a:srgbClr val="000000"/>
              </a:buClr>
              <a:buSzPts val="3700"/>
              <a:buFont typeface="Arial"/>
              <a:buNone/>
            </a:pPr>
            <a:r>
              <a:rPr lang="en-US" sz="4400" b="1" i="0" u="sng" strike="noStrike" cap="none" dirty="0">
                <a:solidFill>
                  <a:schemeClr val="dk1"/>
                </a:solidFill>
                <a:uFillTx/>
                <a:latin typeface="Arial"/>
                <a:ea typeface="Arial"/>
                <a:cs typeface="Arial"/>
                <a:sym typeface="Arial"/>
              </a:rPr>
              <a:t>Coupler</a:t>
            </a:r>
            <a:endParaRPr sz="3600" b="1" i="0" u="sng" strike="noStrike" cap="none" dirty="0">
              <a:solidFill>
                <a:srgbClr val="000000"/>
              </a:solidFill>
              <a:uFillTx/>
              <a:latin typeface="Arial"/>
              <a:ea typeface="Arial"/>
              <a:cs typeface="Arial"/>
              <a:sym typeface="Arial"/>
            </a:endParaRPr>
          </a:p>
        </p:txBody>
      </p:sp>
      <p:sp>
        <p:nvSpPr>
          <p:cNvPr id="105" name="Google Shape;105;p1"/>
          <p:cNvSpPr txBox="1">
            <a:spLocks/>
          </p:cNvSpPr>
          <p:nvPr/>
        </p:nvSpPr>
        <p:spPr>
          <a:xfrm>
            <a:off x="11664289" y="7910475"/>
            <a:ext cx="5375100" cy="6124200"/>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Mounts to Caterpillar’s lifting bracket for the CAT 938M Small Wheel Loader.</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Houses the actuator to close the retaining pin, locking the coupler into place.</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Retaining pins are painted red to visually indicate the locked position.</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Retaining pins are each capable of supporting the weight of the loader with the factor of safety dictated by ISO 15818: 2017E </a:t>
            </a:r>
            <a:endParaRPr sz="1400" b="0" i="0" u="none" strike="noStrike" cap="none" dirty="0">
              <a:solidFill>
                <a:srgbClr val="000000"/>
              </a:solidFill>
              <a:uFillTx/>
              <a:latin typeface="Arial"/>
              <a:ea typeface="Arial"/>
              <a:cs typeface="Arial"/>
              <a:sym typeface="Arial"/>
            </a:endParaRPr>
          </a:p>
        </p:txBody>
      </p:sp>
      <p:sp>
        <p:nvSpPr>
          <p:cNvPr id="106" name="Google Shape;106;p1"/>
          <p:cNvSpPr txBox="1">
            <a:spLocks/>
          </p:cNvSpPr>
          <p:nvPr/>
        </p:nvSpPr>
        <p:spPr>
          <a:xfrm>
            <a:off x="12934290" y="7034677"/>
            <a:ext cx="2610917" cy="549628"/>
          </a:xfrm>
          <a:prstGeom prst="rect">
            <a:avLst/>
          </a:prstGeom>
          <a:noFill/>
          <a:ln>
            <a:noFill/>
          </a:ln>
        </p:spPr>
        <p:txBody>
          <a:bodyPr spcFirstLastPara="1" wrap="square" lIns="266700" tIns="88900" rIns="266700" bIns="88900" anchor="t" anchorCtr="0">
            <a:noAutofit/>
          </a:bodyPr>
          <a:lstStyle/>
          <a:p>
            <a:pPr marL="0" marR="0" lvl="0" indent="0" algn="ctr" rtl="0">
              <a:lnSpc>
                <a:spcPct val="75000"/>
              </a:lnSpc>
              <a:spcBef>
                <a:spcPts val="0"/>
              </a:spcBef>
              <a:spcAft>
                <a:spcPts val="0"/>
              </a:spcAft>
              <a:buClr>
                <a:srgbClr val="000000"/>
              </a:buClr>
              <a:buSzPts val="3700"/>
              <a:buFont typeface="Arial"/>
              <a:buNone/>
            </a:pPr>
            <a:r>
              <a:rPr lang="en-US" sz="4400" b="1" i="0" u="sng" strike="noStrike" cap="none" dirty="0">
                <a:solidFill>
                  <a:schemeClr val="dk1"/>
                </a:solidFill>
                <a:uFillTx/>
                <a:latin typeface="Arial"/>
                <a:ea typeface="Arial"/>
                <a:cs typeface="Arial"/>
                <a:sym typeface="Arial"/>
              </a:rPr>
              <a:t>Hook</a:t>
            </a:r>
            <a:endParaRPr sz="3600" b="1" i="0" u="sng" strike="noStrike" cap="none" dirty="0">
              <a:solidFill>
                <a:srgbClr val="000000"/>
              </a:solidFill>
              <a:uFillTx/>
              <a:latin typeface="Arial"/>
              <a:ea typeface="Arial"/>
              <a:cs typeface="Arial"/>
              <a:sym typeface="Arial"/>
            </a:endParaRPr>
          </a:p>
        </p:txBody>
      </p:sp>
      <p:sp>
        <p:nvSpPr>
          <p:cNvPr id="107" name="Google Shape;107;p1"/>
          <p:cNvSpPr txBox="1">
            <a:spLocks/>
          </p:cNvSpPr>
          <p:nvPr/>
        </p:nvSpPr>
        <p:spPr>
          <a:xfrm>
            <a:off x="25502383" y="8755216"/>
            <a:ext cx="5235600" cy="2676900"/>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Capable of rotating to allow coupling the loader regardless of orientation</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Crane cables attach at 4 different locations to limit sway</a:t>
            </a:r>
            <a:endParaRPr sz="1400" b="0" i="0" u="none" strike="noStrike" cap="none" dirty="0">
              <a:solidFill>
                <a:srgbClr val="000000"/>
              </a:solidFill>
              <a:uFillTx/>
              <a:latin typeface="Arial"/>
              <a:ea typeface="Arial"/>
              <a:cs typeface="Arial"/>
              <a:sym typeface="Arial"/>
            </a:endParaRPr>
          </a:p>
        </p:txBody>
      </p:sp>
      <p:sp>
        <p:nvSpPr>
          <p:cNvPr id="108" name="Google Shape;108;p1"/>
          <p:cNvSpPr txBox="1">
            <a:spLocks/>
          </p:cNvSpPr>
          <p:nvPr/>
        </p:nvSpPr>
        <p:spPr>
          <a:xfrm>
            <a:off x="31253524" y="11790471"/>
            <a:ext cx="10455000" cy="2244204"/>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This system utilizes the loaders existing hydraulic system</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The single acting pull hydraulic and normally closed solenoid valve keeps the pins extended and locked without any power</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Power is applied to shift the valve and retract the pins to unlock</a:t>
            </a:r>
            <a:endParaRPr sz="1400" b="0" i="0" u="none" strike="noStrike" cap="none" dirty="0">
              <a:solidFill>
                <a:srgbClr val="000000"/>
              </a:solidFill>
              <a:uFillTx/>
              <a:latin typeface="Arial"/>
              <a:ea typeface="Arial"/>
              <a:cs typeface="Arial"/>
              <a:sym typeface="Arial"/>
            </a:endParaRPr>
          </a:p>
        </p:txBody>
      </p:sp>
      <p:sp>
        <p:nvSpPr>
          <p:cNvPr id="109" name="Google Shape;109;p1"/>
          <p:cNvSpPr txBox="1">
            <a:spLocks/>
          </p:cNvSpPr>
          <p:nvPr/>
        </p:nvSpPr>
        <p:spPr>
          <a:xfrm>
            <a:off x="34568676" y="21065909"/>
            <a:ext cx="6822411" cy="2675091"/>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Utilizes loaders existing electrical system</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Remains in the closed position without power</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Requires less components than the hydraulic method</a:t>
            </a:r>
            <a:endParaRPr sz="1400" b="0" i="0" u="none" strike="noStrike" cap="none" dirty="0">
              <a:solidFill>
                <a:srgbClr val="000000"/>
              </a:solidFill>
              <a:uFillTx/>
              <a:latin typeface="Arial"/>
              <a:ea typeface="Arial"/>
              <a:cs typeface="Arial"/>
              <a:sym typeface="Arial"/>
            </a:endParaRPr>
          </a:p>
        </p:txBody>
      </p:sp>
      <p:sp>
        <p:nvSpPr>
          <p:cNvPr id="110" name="Google Shape;110;p1"/>
          <p:cNvSpPr txBox="1">
            <a:spLocks/>
          </p:cNvSpPr>
          <p:nvPr/>
        </p:nvSpPr>
        <p:spPr>
          <a:xfrm>
            <a:off x="12098091" y="15151785"/>
            <a:ext cx="6894232" cy="643217"/>
          </a:xfrm>
          <a:prstGeom prst="rect">
            <a:avLst/>
          </a:prstGeom>
          <a:noFill/>
          <a:ln>
            <a:noFill/>
          </a:ln>
        </p:spPr>
        <p:txBody>
          <a:bodyPr spcFirstLastPara="1" wrap="square" lIns="266700" tIns="88900" rIns="266700" bIns="88900" anchor="t" anchorCtr="0">
            <a:noAutofit/>
          </a:bodyPr>
          <a:lstStyle/>
          <a:p>
            <a:pPr marL="0" marR="0" lvl="0" indent="0" algn="ctr" rtl="0">
              <a:lnSpc>
                <a:spcPct val="75000"/>
              </a:lnSpc>
              <a:spcBef>
                <a:spcPts val="0"/>
              </a:spcBef>
              <a:spcAft>
                <a:spcPts val="0"/>
              </a:spcAft>
              <a:buClr>
                <a:srgbClr val="000000"/>
              </a:buClr>
              <a:buSzPts val="3700"/>
              <a:buFont typeface="Arial"/>
              <a:buNone/>
            </a:pPr>
            <a:r>
              <a:rPr lang="en-US" sz="4400" b="1" i="0" u="sng" strike="noStrike" cap="none" dirty="0">
                <a:solidFill>
                  <a:schemeClr val="dk1"/>
                </a:solidFill>
                <a:uFillTx/>
                <a:latin typeface="Arial"/>
                <a:ea typeface="Arial"/>
                <a:cs typeface="Arial"/>
                <a:sym typeface="Arial"/>
              </a:rPr>
              <a:t>Locking Mechanism</a:t>
            </a:r>
            <a:endParaRPr sz="4400" b="1" i="0" u="sng" strike="noStrike" cap="none" dirty="0">
              <a:solidFill>
                <a:srgbClr val="000000"/>
              </a:solidFill>
              <a:uFillTx/>
              <a:latin typeface="Arial"/>
              <a:ea typeface="Arial"/>
              <a:cs typeface="Arial"/>
              <a:sym typeface="Arial"/>
            </a:endParaRPr>
          </a:p>
        </p:txBody>
      </p:sp>
      <p:sp>
        <p:nvSpPr>
          <p:cNvPr id="111" name="Google Shape;111;p1"/>
          <p:cNvSpPr txBox="1">
            <a:spLocks/>
          </p:cNvSpPr>
          <p:nvPr/>
        </p:nvSpPr>
        <p:spPr>
          <a:xfrm>
            <a:off x="11694346" y="15887138"/>
            <a:ext cx="8667286" cy="944384"/>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Remains in the closed position without power supplied to the system</a:t>
            </a:r>
            <a:endParaRPr sz="1400" b="0" i="0" u="none" strike="noStrike" cap="none" dirty="0">
              <a:solidFill>
                <a:srgbClr val="000000"/>
              </a:solidFill>
              <a:uFillTx/>
              <a:latin typeface="Arial"/>
              <a:ea typeface="Arial"/>
              <a:cs typeface="Arial"/>
              <a:sym typeface="Arial"/>
            </a:endParaRPr>
          </a:p>
        </p:txBody>
      </p:sp>
      <p:pic>
        <p:nvPicPr>
          <p:cNvPr id="112" name="Google Shape;112;p1"/>
          <p:cNvPicPr preferRelativeResize="0"/>
          <p:nvPr/>
        </p:nvPicPr>
        <p:blipFill rotWithShape="1">
          <a:blip r:embed="rId4"/>
          <a:srcRect/>
          <a:stretch/>
        </p:blipFill>
        <p:spPr>
          <a:xfrm>
            <a:off x="25639886" y="15258978"/>
            <a:ext cx="5100109" cy="9221635"/>
          </a:xfrm>
          <a:prstGeom prst="rect">
            <a:avLst/>
          </a:prstGeom>
          <a:noFill/>
          <a:ln>
            <a:noFill/>
          </a:ln>
        </p:spPr>
      </p:pic>
      <p:pic>
        <p:nvPicPr>
          <p:cNvPr id="113" name="Google Shape;113;p1"/>
          <p:cNvPicPr preferRelativeResize="0"/>
          <p:nvPr/>
        </p:nvPicPr>
        <p:blipFill rotWithShape="1">
          <a:blip r:embed="rId5"/>
          <a:srcRect l="18052" r="19219"/>
          <a:stretch/>
        </p:blipFill>
        <p:spPr>
          <a:xfrm>
            <a:off x="23910471" y="26253020"/>
            <a:ext cx="4750362" cy="5268633"/>
          </a:xfrm>
          <a:prstGeom prst="rect">
            <a:avLst/>
          </a:prstGeom>
          <a:noFill/>
          <a:ln>
            <a:noFill/>
          </a:ln>
        </p:spPr>
      </p:pic>
      <p:sp>
        <p:nvSpPr>
          <p:cNvPr id="114" name="Google Shape;114;p1"/>
          <p:cNvSpPr txBox="1">
            <a:spLocks/>
          </p:cNvSpPr>
          <p:nvPr/>
        </p:nvSpPr>
        <p:spPr>
          <a:xfrm>
            <a:off x="16027989" y="24919003"/>
            <a:ext cx="2601300" cy="462300"/>
          </a:xfrm>
          <a:prstGeom prst="rect">
            <a:avLst/>
          </a:prstGeom>
          <a:noFill/>
          <a:ln>
            <a:noFill/>
          </a:ln>
        </p:spPr>
        <p:txBody>
          <a:bodyPr spcFirstLastPara="1" wrap="square" lIns="88900" tIns="88900" rIns="88900" bIns="88900"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uFillTx/>
              <a:latin typeface="Arial"/>
              <a:ea typeface="Arial"/>
              <a:cs typeface="Arial"/>
              <a:sym typeface="Arial"/>
            </a:endParaRPr>
          </a:p>
        </p:txBody>
      </p:sp>
      <p:pic>
        <p:nvPicPr>
          <p:cNvPr id="115" name="Google Shape;115;p1"/>
          <p:cNvPicPr preferRelativeResize="0"/>
          <p:nvPr/>
        </p:nvPicPr>
        <p:blipFill rotWithShape="1">
          <a:blip r:embed="rId6"/>
          <a:srcRect t="21377" b="20469"/>
          <a:stretch/>
        </p:blipFill>
        <p:spPr>
          <a:xfrm rot="5400000">
            <a:off x="29017913" y="18163914"/>
            <a:ext cx="7622369" cy="2832116"/>
          </a:xfrm>
          <a:prstGeom prst="rect">
            <a:avLst/>
          </a:prstGeom>
          <a:noFill/>
          <a:ln>
            <a:noFill/>
          </a:ln>
        </p:spPr>
      </p:pic>
      <p:pic>
        <p:nvPicPr>
          <p:cNvPr id="116" name="Google Shape;116;p1"/>
          <p:cNvPicPr preferRelativeResize="0"/>
          <p:nvPr/>
        </p:nvPicPr>
        <p:blipFill rotWithShape="1">
          <a:blip r:embed="rId7"/>
          <a:srcRect/>
          <a:stretch/>
        </p:blipFill>
        <p:spPr>
          <a:xfrm>
            <a:off x="34487009" y="15617900"/>
            <a:ext cx="4609948" cy="2964268"/>
          </a:xfrm>
          <a:prstGeom prst="rect">
            <a:avLst/>
          </a:prstGeom>
          <a:noFill/>
          <a:ln>
            <a:noFill/>
          </a:ln>
        </p:spPr>
      </p:pic>
      <p:pic>
        <p:nvPicPr>
          <p:cNvPr id="117" name="Google Shape;117;p1"/>
          <p:cNvPicPr preferRelativeResize="0"/>
          <p:nvPr/>
        </p:nvPicPr>
        <p:blipFill rotWithShape="1">
          <a:blip r:embed="rId8"/>
          <a:srcRect/>
          <a:stretch/>
        </p:blipFill>
        <p:spPr>
          <a:xfrm>
            <a:off x="37269542" y="17714739"/>
            <a:ext cx="4057887" cy="3332931"/>
          </a:xfrm>
          <a:prstGeom prst="rect">
            <a:avLst/>
          </a:prstGeom>
          <a:noFill/>
          <a:ln>
            <a:noFill/>
          </a:ln>
        </p:spPr>
      </p:pic>
      <p:sp>
        <p:nvSpPr>
          <p:cNvPr id="118" name="Google Shape;118;p1"/>
          <p:cNvSpPr txBox="1">
            <a:spLocks/>
          </p:cNvSpPr>
          <p:nvPr/>
        </p:nvSpPr>
        <p:spPr>
          <a:xfrm>
            <a:off x="428783" y="21767393"/>
            <a:ext cx="10530900" cy="4704600"/>
          </a:xfrm>
          <a:prstGeom prst="rect">
            <a:avLst/>
          </a:prstGeom>
          <a:noFill/>
          <a:ln>
            <a:noFill/>
          </a:ln>
        </p:spPr>
        <p:txBody>
          <a:bodyPr spcFirstLastPara="1" wrap="square" lIns="266700" tIns="44450" rIns="266700" bIns="44450" anchor="t" anchorCtr="0">
            <a:spAutoFit/>
          </a:bodyPr>
          <a:lstStyle/>
          <a:p>
            <a:pPr marL="0" marR="0" lvl="0" indent="0" algn="ctr" rtl="0">
              <a:lnSpc>
                <a:spcPct val="93750"/>
              </a:lnSpc>
              <a:spcBef>
                <a:spcPts val="0"/>
              </a:spcBef>
              <a:spcAft>
                <a:spcPts val="0"/>
              </a:spcAft>
              <a:buClr>
                <a:srgbClr val="000000"/>
              </a:buClr>
              <a:buSzPts val="3300"/>
              <a:buFont typeface="Arial"/>
              <a:buNone/>
            </a:pPr>
            <a:r>
              <a:rPr lang="en-US" sz="3300" b="1" i="0" u="none" strike="noStrike" cap="none" dirty="0">
                <a:solidFill>
                  <a:srgbClr val="000000"/>
                </a:solidFill>
                <a:uFillTx/>
                <a:latin typeface="Arial"/>
                <a:ea typeface="Arial"/>
                <a:cs typeface="Arial"/>
                <a:sym typeface="Arial"/>
              </a:rPr>
              <a:t>Performance Verification: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Prototype will couple mechanically</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Demonstrate Remote Actuation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Prove mathematically the ability to lift a mass of 20,200kg in accordance with ISO 15818: 2017 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Demonstrate retention of load during power failure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Prototype will be less than one scaled meter</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Prototype will possess visual indicator to signal locked position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Prototype will operate of an existing system available on the loader</a:t>
            </a:r>
            <a:endParaRPr sz="1400" b="0" i="0" u="none" strike="noStrike" cap="none" dirty="0">
              <a:solidFill>
                <a:srgbClr val="000000"/>
              </a:solidFill>
              <a:uFillTx/>
              <a:latin typeface="Arial"/>
              <a:ea typeface="Arial"/>
              <a:cs typeface="Arial"/>
              <a:sym typeface="Arial"/>
            </a:endParaRPr>
          </a:p>
        </p:txBody>
      </p:sp>
      <p:sp>
        <p:nvSpPr>
          <p:cNvPr id="119" name="Google Shape;119;p1"/>
          <p:cNvSpPr txBox="1">
            <a:spLocks/>
          </p:cNvSpPr>
          <p:nvPr/>
        </p:nvSpPr>
        <p:spPr>
          <a:xfrm>
            <a:off x="365125" y="26796558"/>
            <a:ext cx="10530900" cy="5626200"/>
          </a:xfrm>
          <a:prstGeom prst="rect">
            <a:avLst/>
          </a:prstGeom>
          <a:noFill/>
          <a:ln>
            <a:noFill/>
          </a:ln>
        </p:spPr>
        <p:txBody>
          <a:bodyPr spcFirstLastPara="1" wrap="square" lIns="266700" tIns="44450" rIns="266700" bIns="44450" anchor="t" anchorCtr="0">
            <a:spAutoFit/>
          </a:bodyPr>
          <a:lstStyle/>
          <a:p>
            <a:pPr marL="0" marR="0" lvl="0" indent="0" algn="ctr" rtl="0">
              <a:lnSpc>
                <a:spcPct val="93750"/>
              </a:lnSpc>
              <a:spcBef>
                <a:spcPts val="0"/>
              </a:spcBef>
              <a:spcAft>
                <a:spcPts val="0"/>
              </a:spcAft>
              <a:buClr>
                <a:srgbClr val="000000"/>
              </a:buClr>
              <a:buSzPts val="3300"/>
              <a:buFont typeface="Arial"/>
              <a:buNone/>
            </a:pPr>
            <a:r>
              <a:rPr lang="en-US" sz="3300" b="1" i="0" u="none" strike="noStrike" cap="none" dirty="0">
                <a:solidFill>
                  <a:srgbClr val="000000"/>
                </a:solidFill>
                <a:uFillTx/>
                <a:latin typeface="Arial"/>
                <a:ea typeface="Arial"/>
                <a:cs typeface="Arial"/>
                <a:sym typeface="Arial"/>
              </a:rPr>
              <a:t>Concept of Operation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Crane operator lowers coupler</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Spotter confirms alignment and remotely locks the loader to crane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Spotter and crane operator observe visual indication of successful lock</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Spotter and crane operator communicate conformation</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Crane operator lifts and transports loader</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Spotter confirms placement of loader and remotely unlocks the loader from crane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Crane operator lifts coupler</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Loader operator assumes control of loader</a:t>
            </a:r>
            <a:endParaRPr sz="1400" b="0" i="0" u="none" strike="noStrike" cap="none" dirty="0">
              <a:solidFill>
                <a:srgbClr val="000000"/>
              </a:solidFill>
              <a:uFillTx/>
              <a:latin typeface="Arial"/>
              <a:ea typeface="Arial"/>
              <a:cs typeface="Arial"/>
              <a:sym typeface="Arial"/>
            </a:endParaRPr>
          </a:p>
        </p:txBody>
      </p:sp>
      <p:sp>
        <p:nvSpPr>
          <p:cNvPr id="120" name="Google Shape;120;p1"/>
          <p:cNvSpPr txBox="1">
            <a:spLocks/>
          </p:cNvSpPr>
          <p:nvPr/>
        </p:nvSpPr>
        <p:spPr>
          <a:xfrm>
            <a:off x="20094324" y="18134485"/>
            <a:ext cx="5481904" cy="895365"/>
          </a:xfrm>
          <a:prstGeom prst="rect">
            <a:avLst/>
          </a:prstGeom>
          <a:noFill/>
          <a:ln>
            <a:noFill/>
          </a:ln>
        </p:spPr>
        <p:txBody>
          <a:bodyPr spcFirstLastPara="1" wrap="square" lIns="266700" tIns="88900" rIns="266700" bIns="88900" anchor="t" anchorCtr="0">
            <a:noAutofit/>
          </a:bodyPr>
          <a:lstStyle/>
          <a:p>
            <a:pPr marL="0" marR="0" lvl="0" indent="0" algn="l" rtl="0">
              <a:lnSpc>
                <a:spcPct val="75000"/>
              </a:lnSpc>
              <a:spcBef>
                <a:spcPts val="0"/>
              </a:spcBef>
              <a:spcAft>
                <a:spcPts val="0"/>
              </a:spcAft>
              <a:buClr>
                <a:srgbClr val="000000"/>
              </a:buClr>
              <a:buSzPts val="3700"/>
              <a:buFont typeface="Arial"/>
              <a:buNone/>
            </a:pPr>
            <a:r>
              <a:rPr lang="en-US" sz="4400" b="1" i="0" u="sng" strike="noStrike" cap="none" dirty="0">
                <a:solidFill>
                  <a:schemeClr val="dk1"/>
                </a:solidFill>
                <a:uFillTx/>
                <a:latin typeface="Arial"/>
                <a:ea typeface="Arial"/>
                <a:cs typeface="Arial"/>
                <a:sym typeface="Arial"/>
              </a:rPr>
              <a:t>Remote Controller</a:t>
            </a:r>
            <a:endParaRPr sz="4400" b="1" i="0" u="sng" strike="noStrike" cap="none" dirty="0">
              <a:solidFill>
                <a:srgbClr val="000000"/>
              </a:solidFill>
              <a:uFillTx/>
              <a:latin typeface="Arial"/>
              <a:ea typeface="Arial"/>
              <a:cs typeface="Arial"/>
              <a:sym typeface="Arial"/>
            </a:endParaRPr>
          </a:p>
        </p:txBody>
      </p:sp>
      <p:sp>
        <p:nvSpPr>
          <p:cNvPr id="121" name="Google Shape;121;p1"/>
          <p:cNvSpPr txBox="1">
            <a:spLocks/>
          </p:cNvSpPr>
          <p:nvPr/>
        </p:nvSpPr>
        <p:spPr>
          <a:xfrm>
            <a:off x="20297926" y="18938111"/>
            <a:ext cx="5100108" cy="2244204"/>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Push button to activate locking</a:t>
            </a:r>
            <a:endParaRPr sz="14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uFillTx/>
                <a:latin typeface="Arial"/>
                <a:ea typeface="Arial"/>
                <a:cs typeface="Arial"/>
                <a:sym typeface="Arial"/>
              </a:rPr>
              <a:t>Spring loaded key turn with push button activation to unlock </a:t>
            </a:r>
            <a:endParaRPr sz="2800" b="0" i="0" u="none" strike="noStrike" cap="none" dirty="0">
              <a:solidFill>
                <a:srgbClr val="000000"/>
              </a:solidFill>
              <a:uFillTx/>
              <a:latin typeface="Arial"/>
              <a:ea typeface="Arial"/>
              <a:cs typeface="Arial"/>
              <a:sym typeface="Arial"/>
            </a:endParaRPr>
          </a:p>
        </p:txBody>
      </p:sp>
      <p:pic>
        <p:nvPicPr>
          <p:cNvPr id="122" name="Google Shape;122;p1"/>
          <p:cNvPicPr preferRelativeResize="0"/>
          <p:nvPr/>
        </p:nvPicPr>
        <p:blipFill rotWithShape="1">
          <a:blip r:embed="rId9"/>
          <a:srcRect l="7880"/>
          <a:stretch/>
        </p:blipFill>
        <p:spPr>
          <a:xfrm>
            <a:off x="33569037" y="6159052"/>
            <a:ext cx="5782512" cy="5423082"/>
          </a:xfrm>
          <a:prstGeom prst="rect">
            <a:avLst/>
          </a:prstGeom>
          <a:noFill/>
          <a:ln w="19050" cap="flat" cmpd="sng">
            <a:solidFill>
              <a:schemeClr val="dk1"/>
            </a:solidFill>
            <a:prstDash val="solid"/>
            <a:round/>
            <a:headEnd type="none" w="sm" len="sm"/>
            <a:tailEnd type="none" w="sm" len="sm"/>
          </a:ln>
        </p:spPr>
      </p:pic>
      <p:sp>
        <p:nvSpPr>
          <p:cNvPr id="123" name="Google Shape;123;p1"/>
          <p:cNvSpPr txBox="1">
            <a:spLocks/>
          </p:cNvSpPr>
          <p:nvPr/>
        </p:nvSpPr>
        <p:spPr>
          <a:xfrm>
            <a:off x="12164203" y="26177788"/>
            <a:ext cx="10839959" cy="6453690"/>
          </a:xfrm>
          <a:prstGeom prst="rect">
            <a:avLst/>
          </a:prstGeom>
          <a:noFill/>
          <a:ln>
            <a:noFill/>
          </a:ln>
        </p:spPr>
        <p:txBody>
          <a:bodyPr spcFirstLastPara="1" wrap="square" lIns="266700" tIns="44450" rIns="266700" bIns="4445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4400" b="1" i="0" u="sng" strike="noStrike" cap="none" dirty="0">
                <a:solidFill>
                  <a:srgbClr val="000000"/>
                </a:solidFill>
                <a:uFillTx/>
                <a:latin typeface="Arial"/>
                <a:ea typeface="Arial"/>
                <a:cs typeface="Arial"/>
                <a:sym typeface="Arial"/>
              </a:rPr>
              <a:t>Program Logic</a:t>
            </a:r>
          </a:p>
          <a:p>
            <a:pPr marL="0" marR="0" lvl="0" indent="0" algn="ctr" rtl="0">
              <a:lnSpc>
                <a:spcPct val="100000"/>
              </a:lnSpc>
              <a:spcBef>
                <a:spcPts val="0"/>
              </a:spcBef>
              <a:spcAft>
                <a:spcPts val="0"/>
              </a:spcAft>
              <a:buClr>
                <a:srgbClr val="000000"/>
              </a:buClr>
              <a:buSzPts val="3300"/>
              <a:buFont typeface="Arial"/>
              <a:buNone/>
            </a:pPr>
            <a:endParaRPr sz="3200" b="0" i="0" u="sng"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Remote sits in standby mode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Operator turns key to activate remote</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Button is pressed to send signal</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Coupler and Remote communicate and check passcodes</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If password is correct the Coupler scrambles a new password and sends it back to the remote and then unlocks</a:t>
            </a:r>
            <a:endParaRPr sz="1400" b="0" i="0" u="none" strike="noStrike" cap="none" dirty="0">
              <a:solidFill>
                <a:srgbClr val="000000"/>
              </a:solidFill>
              <a:uFillTx/>
              <a:latin typeface="Arial"/>
              <a:ea typeface="Arial"/>
              <a:cs typeface="Arial"/>
              <a:sym typeface="Arial"/>
            </a:endParaRPr>
          </a:p>
          <a:p>
            <a:pPr marL="355600" marR="0" lvl="0" indent="-355600" algn="l" rtl="0">
              <a:lnSpc>
                <a:spcPct val="107142"/>
              </a:lnSpc>
              <a:spcBef>
                <a:spcPts val="0"/>
              </a:spcBef>
              <a:spcAft>
                <a:spcPts val="0"/>
              </a:spcAft>
              <a:buClr>
                <a:srgbClr val="000000"/>
              </a:buClr>
              <a:buSzPts val="2800"/>
              <a:buFont typeface="Arial"/>
              <a:buAutoNum type="arabicPeriod"/>
            </a:pPr>
            <a:r>
              <a:rPr lang="en-US" sz="2800" b="0" i="0" u="none" strike="noStrike" cap="none" dirty="0">
                <a:solidFill>
                  <a:srgbClr val="000000"/>
                </a:solidFill>
                <a:uFillTx/>
                <a:latin typeface="Arial"/>
                <a:ea typeface="Arial"/>
                <a:cs typeface="Arial"/>
                <a:sym typeface="Arial"/>
              </a:rPr>
              <a:t>Remote updates to new password</a:t>
            </a:r>
            <a:endParaRPr sz="1400" b="0" i="0" u="none" strike="noStrike" cap="none" dirty="0">
              <a:solidFill>
                <a:srgbClr val="000000"/>
              </a:solidFill>
              <a:uFillTx/>
              <a:latin typeface="Arial"/>
              <a:ea typeface="Arial"/>
              <a:cs typeface="Arial"/>
              <a:sym typeface="Arial"/>
            </a:endParaRPr>
          </a:p>
          <a:p>
            <a:pPr marL="355600" marR="0" lvl="0" indent="-177800" algn="l" rtl="0">
              <a:lnSpc>
                <a:spcPct val="107142"/>
              </a:lnSpc>
              <a:spcBef>
                <a:spcPts val="0"/>
              </a:spcBef>
              <a:spcAft>
                <a:spcPts val="0"/>
              </a:spcAft>
              <a:buClr>
                <a:srgbClr val="000000"/>
              </a:buClr>
              <a:buSzPts val="2800"/>
              <a:buFont typeface="Arial"/>
              <a:buNone/>
            </a:pPr>
            <a:endParaRPr sz="2800" b="0" i="0" u="none" strike="noStrike" cap="none" dirty="0">
              <a:solidFill>
                <a:srgbClr val="000000"/>
              </a:solidFill>
              <a:uFillTx/>
              <a:latin typeface="Arial"/>
              <a:ea typeface="Arial"/>
              <a:cs typeface="Arial"/>
              <a:sym typeface="Arial"/>
            </a:endParaRPr>
          </a:p>
          <a:p>
            <a:pPr marL="0" marR="0" lvl="0" indent="0" algn="l" rtl="0">
              <a:lnSpc>
                <a:spcPct val="107142"/>
              </a:lnSpc>
              <a:spcBef>
                <a:spcPts val="0"/>
              </a:spcBef>
              <a:spcAft>
                <a:spcPts val="0"/>
              </a:spcAft>
              <a:buClr>
                <a:srgbClr val="000000"/>
              </a:buClr>
              <a:buSzPts val="2800"/>
              <a:buFont typeface="Arial"/>
              <a:buNone/>
            </a:pPr>
            <a:r>
              <a:rPr lang="en-US" sz="2800" dirty="0"/>
              <a:t>Note: </a:t>
            </a:r>
            <a:r>
              <a:rPr lang="en-US" sz="2800" b="0" i="0" u="none" strike="noStrike" cap="none" dirty="0">
                <a:solidFill>
                  <a:srgbClr val="000000"/>
                </a:solidFill>
                <a:uFillTx/>
                <a:latin typeface="Arial"/>
                <a:ea typeface="Arial"/>
                <a:cs typeface="Arial"/>
                <a:sym typeface="Arial"/>
              </a:rPr>
              <a:t>Rolling Passcode system designed to present crosstalk between multiple Coupler and Remote systems on the same worksite</a:t>
            </a:r>
            <a:endParaRPr sz="1400" b="0" i="0" u="none" strike="noStrike" cap="none" dirty="0">
              <a:solidFill>
                <a:srgbClr val="000000"/>
              </a:solidFill>
              <a:uFillTx/>
              <a:latin typeface="Arial"/>
              <a:ea typeface="Arial"/>
              <a:cs typeface="Arial"/>
              <a:sym typeface="Arial"/>
            </a:endParaRPr>
          </a:p>
        </p:txBody>
      </p:sp>
      <p:pic>
        <p:nvPicPr>
          <p:cNvPr id="124" name="Google Shape;124;p1"/>
          <p:cNvPicPr preferRelativeResize="0"/>
          <p:nvPr/>
        </p:nvPicPr>
        <p:blipFill rotWithShape="1">
          <a:blip r:embed="rId10"/>
          <a:srcRect l="20435" r="5251" b="11352"/>
          <a:stretch/>
        </p:blipFill>
        <p:spPr>
          <a:xfrm>
            <a:off x="17584183" y="6492067"/>
            <a:ext cx="7727187" cy="8187717"/>
          </a:xfrm>
          <a:prstGeom prst="rect">
            <a:avLst/>
          </a:prstGeom>
          <a:noFill/>
          <a:ln>
            <a:noFill/>
          </a:ln>
        </p:spPr>
      </p:pic>
      <p:pic>
        <p:nvPicPr>
          <p:cNvPr id="125" name="Google Shape;125;p1"/>
          <p:cNvPicPr preferRelativeResize="0"/>
          <p:nvPr/>
        </p:nvPicPr>
        <p:blipFill rotWithShape="1">
          <a:blip r:embed="rId11"/>
          <a:srcRect/>
          <a:stretch/>
        </p:blipFill>
        <p:spPr>
          <a:xfrm>
            <a:off x="11712249" y="17245266"/>
            <a:ext cx="7927134" cy="6772523"/>
          </a:xfrm>
          <a:prstGeom prst="rect">
            <a:avLst/>
          </a:prstGeom>
          <a:noFill/>
          <a:ln>
            <a:noFill/>
          </a:ln>
        </p:spPr>
      </p:pic>
      <p:sp>
        <p:nvSpPr>
          <p:cNvPr id="29" name="Google Shape;121;p1">
            <a:extLst>
              <a:ext uri="{FF2B5EF4-FFF2-40B4-BE49-F238E27FC236}">
                <a16:creationId xmlns:a16="http://schemas.microsoft.com/office/drawing/2014/main" id="{E0A02477-3A95-4DAB-896D-0245C44A236C}"/>
              </a:ext>
            </a:extLst>
          </p:cNvPr>
          <p:cNvSpPr txBox="1">
            <a:spLocks/>
          </p:cNvSpPr>
          <p:nvPr/>
        </p:nvSpPr>
        <p:spPr>
          <a:xfrm>
            <a:off x="23516229" y="31615807"/>
            <a:ext cx="6174545" cy="520655"/>
          </a:xfrm>
          <a:prstGeom prst="rect">
            <a:avLst/>
          </a:prstGeom>
          <a:noFill/>
          <a:ln>
            <a:noFill/>
          </a:ln>
        </p:spPr>
        <p:txBody>
          <a:bodyPr spcFirstLastPara="1" wrap="square" lIns="88900" tIns="44450" rIns="88900" bIns="44450" anchor="t" anchorCtr="0">
            <a:spAutoFit/>
          </a:bodyPr>
          <a:lstStyle/>
          <a:p>
            <a:pPr marR="0" lvl="0" algn="l" rtl="0">
              <a:lnSpc>
                <a:spcPct val="100000"/>
              </a:lnSpc>
              <a:spcBef>
                <a:spcPts val="0"/>
              </a:spcBef>
              <a:spcAft>
                <a:spcPts val="0"/>
              </a:spcAft>
              <a:buClr>
                <a:srgbClr val="000000"/>
              </a:buClr>
              <a:buSzPts val="2800"/>
            </a:pPr>
            <a:r>
              <a:rPr lang="en-US" sz="2800" b="0" i="0" u="none" strike="noStrike" cap="none" dirty="0">
                <a:solidFill>
                  <a:srgbClr val="000000"/>
                </a:solidFill>
                <a:uFillTx/>
                <a:latin typeface="Arial"/>
                <a:ea typeface="Arial"/>
                <a:cs typeface="Arial"/>
                <a:sym typeface="Arial"/>
              </a:rPr>
              <a:t>Printed circuit board </a:t>
            </a:r>
            <a:r>
              <a:rPr lang="en-US" sz="2800" dirty="0"/>
              <a:t>i</a:t>
            </a:r>
            <a:r>
              <a:rPr lang="en-US" sz="2800" b="0" i="0" u="none" strike="noStrike" cap="none" dirty="0">
                <a:solidFill>
                  <a:srgbClr val="000000"/>
                </a:solidFill>
                <a:uFillTx/>
                <a:latin typeface="Arial"/>
                <a:ea typeface="Arial"/>
                <a:cs typeface="Arial"/>
                <a:sym typeface="Arial"/>
              </a:rPr>
              <a:t>nside remote</a:t>
            </a:r>
            <a:endParaRPr sz="1400" b="0" i="0" u="none" strike="noStrike" cap="none" dirty="0">
              <a:solidFill>
                <a:srgbClr val="000000"/>
              </a:solidFill>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74da251d0f_0_143"/>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Clr>
                <a:srgbClr val="00703C"/>
              </a:buClr>
              <a:buSzPts val="13100"/>
              <a:buFont typeface="Arial"/>
              <a:buNone/>
            </a:pPr>
            <a:r>
              <a:rPr lang="en-US" dirty="0">
                <a:uFillTx/>
              </a:rPr>
              <a:t>Background</a:t>
            </a:r>
            <a:endParaRPr dirty="0">
              <a:uFillTx/>
            </a:endParaRPr>
          </a:p>
        </p:txBody>
      </p:sp>
      <p:sp>
        <p:nvSpPr>
          <p:cNvPr id="131" name="Google Shape;131;g74da251d0f_0_143"/>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None/>
            </a:pPr>
            <a:fld id="{00000000-1234-1234-1234-123412341234}" type="slidenum">
              <a:rPr lang="en-US">
                <a:uFillTx/>
              </a:rPr>
              <a:t>2</a:t>
            </a:fld>
            <a:endParaRPr>
              <a:uFillTx/>
            </a:endParaRPr>
          </a:p>
        </p:txBody>
      </p:sp>
      <p:sp>
        <p:nvSpPr>
          <p:cNvPr id="6" name="Google Shape;99;p1"/>
          <p:cNvSpPr txBox="1">
            <a:spLocks/>
          </p:cNvSpPr>
          <p:nvPr/>
        </p:nvSpPr>
        <p:spPr>
          <a:xfrm>
            <a:off x="1907473" y="6176025"/>
            <a:ext cx="37856100" cy="5747100"/>
          </a:xfrm>
          <a:prstGeom prst="rect">
            <a:avLst/>
          </a:prstGeom>
          <a:noFill/>
          <a:ln>
            <a:noFill/>
          </a:ln>
        </p:spPr>
        <p:txBody>
          <a:bodyPr spcFirstLastPara="1" wrap="square" lIns="266700" tIns="88900" rIns="266700" bIns="88900" anchor="t" anchorCtr="0">
            <a:noAutofit/>
          </a:bodyPr>
          <a:lstStyle/>
          <a:p>
            <a:pPr marL="0" marR="0" lvl="0" indent="0" algn="l" rtl="0">
              <a:lnSpc>
                <a:spcPct val="107142"/>
              </a:lnSpc>
              <a:spcBef>
                <a:spcPts val="0"/>
              </a:spcBef>
              <a:spcAft>
                <a:spcPts val="0"/>
              </a:spcAft>
              <a:buClr>
                <a:srgbClr val="000000"/>
              </a:buClr>
              <a:buSzPts val="3700"/>
              <a:buFont typeface="Arial"/>
              <a:buNone/>
            </a:pPr>
            <a:r>
              <a:rPr lang="en-US" sz="6000" b="0" i="0" u="none" strike="noStrike" cap="none" dirty="0">
                <a:solidFill>
                  <a:schemeClr val="dk1"/>
                </a:solidFill>
                <a:uFillTx/>
                <a:latin typeface="Arial"/>
                <a:ea typeface="Arial"/>
                <a:cs typeface="Arial"/>
                <a:sym typeface="Arial"/>
              </a:rPr>
              <a:t>CAT_LIFT Senior Design team was tasked by Caterpillar Inc. to redesign and build a method to lift a Cat 938M Small Wheel Loader in and out of a barge without any direct contact with the vehicle. The design is required to operate using a wireless remote to lock and release the lifting device. The device must also be able to lift a mass of 20,200kg following ISO 15818: 2017 E and be able to operate when the loader has no power. If the mechanism fails, it must fail in the locked position to prevent the vehicle from falling while in transport. The lifting device will have a visual indicator to signal a successful coupling and will be powered from the existing systems of the front loader existing systems.</a:t>
            </a:r>
            <a:endParaRPr sz="6000" b="0" i="0" u="none" strike="noStrike" cap="none" dirty="0">
              <a:solidFill>
                <a:srgbClr val="000000"/>
              </a:solidFill>
              <a:uFillTx/>
              <a:latin typeface="Arial"/>
              <a:ea typeface="Arial"/>
              <a:cs typeface="Arial"/>
              <a:sym typeface="Arial"/>
            </a:endParaRPr>
          </a:p>
        </p:txBody>
      </p:sp>
      <p:pic>
        <p:nvPicPr>
          <p:cNvPr id="7" name="Google Shape;101;p1"/>
          <p:cNvPicPr preferRelativeResize="0">
            <a:picLocks noChangeAspect="1"/>
          </p:cNvPicPr>
          <p:nvPr/>
        </p:nvPicPr>
        <p:blipFill rotWithShape="1">
          <a:blip r:embed="rId6"/>
          <a:srcRect/>
          <a:stretch/>
        </p:blipFill>
        <p:spPr>
          <a:xfrm>
            <a:off x="2513955" y="14373155"/>
            <a:ext cx="36194019" cy="10631686"/>
          </a:xfrm>
          <a:prstGeom prst="rect">
            <a:avLst/>
          </a:prstGeom>
          <a:noFill/>
          <a:ln>
            <a:noFill/>
          </a:ln>
        </p:spPr>
      </p:pic>
      <p:pic>
        <p:nvPicPr>
          <p:cNvPr id="3" name="Background">
            <a:hlinkClick r:id="" action="ppaction://media"/>
          </p:cNvPr>
          <p:cNvPicPr>
            <a:picLocks noChangeAspect="1"/>
          </p:cNvPicPr>
          <p:nvPr>
            <a:audioFile r:link="rId1"/>
          </p:nvPr>
        </p:nvPicPr>
        <p:blipFill>
          <a:blip r:embed="rId7"/>
          <a:stretch>
            <a:fillRect/>
          </a:stretch>
        </p:blipFill>
        <p:spPr>
          <a:xfrm>
            <a:off x="-3892187" y="27408526"/>
            <a:ext cx="487363" cy="487363"/>
          </a:xfrm>
          <a:prstGeom prst="rect">
            <a:avLst/>
          </a:prstGeom>
        </p:spPr>
      </p:pic>
      <p:pic>
        <p:nvPicPr>
          <p:cNvPr id="2" name="Background">
            <a:hlinkClick r:id="" action="ppaction://media"/>
            <a:extLst>
              <a:ext uri="{FF2B5EF4-FFF2-40B4-BE49-F238E27FC236}">
                <a16:creationId xmlns:a16="http://schemas.microsoft.com/office/drawing/2014/main" id="{6CCB134D-611E-439E-8228-CB6CB97B016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47807" y="30518251"/>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4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74da251d0f_0_47"/>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Clr>
                <a:srgbClr val="00703C"/>
              </a:buClr>
              <a:buSzPts val="13100"/>
              <a:buFont typeface="Arial"/>
              <a:buNone/>
            </a:pPr>
            <a:r>
              <a:rPr lang="en-US">
                <a:uFillTx/>
              </a:rPr>
              <a:t>Requirements and Capabilities</a:t>
            </a:r>
            <a:endParaRPr>
              <a:uFillTx/>
            </a:endParaRPr>
          </a:p>
        </p:txBody>
      </p:sp>
      <p:sp>
        <p:nvSpPr>
          <p:cNvPr id="138" name="Google Shape;138;g74da251d0f_0_47"/>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None/>
            </a:pPr>
            <a:fld id="{00000000-1234-1234-1234-123412341234}" type="slidenum">
              <a:rPr lang="en-US">
                <a:uFillTx/>
              </a:rPr>
              <a:t>3</a:t>
            </a:fld>
            <a:endParaRPr>
              <a:uFillTx/>
            </a:endParaRPr>
          </a:p>
        </p:txBody>
      </p:sp>
      <p:sp>
        <p:nvSpPr>
          <p:cNvPr id="5" name="Google Shape;100;p1"/>
          <p:cNvSpPr txBox="1">
            <a:spLocks/>
          </p:cNvSpPr>
          <p:nvPr/>
        </p:nvSpPr>
        <p:spPr>
          <a:xfrm>
            <a:off x="2303720" y="5584436"/>
            <a:ext cx="16621159" cy="11825288"/>
          </a:xfrm>
          <a:prstGeom prst="rect">
            <a:avLst/>
          </a:prstGeom>
          <a:noFill/>
          <a:ln>
            <a:noFill/>
          </a:ln>
        </p:spPr>
        <p:txBody>
          <a:bodyPr spcFirstLastPara="1" wrap="square" lIns="266700" tIns="44450" rIns="266700" bIns="44450" anchor="t" anchorCtr="0">
            <a:spAutoFit/>
          </a:bodyPr>
          <a:lstStyle/>
          <a:p>
            <a:pPr marL="0" marR="0" lvl="0" indent="0" algn="ctr" rtl="0">
              <a:lnSpc>
                <a:spcPct val="93750"/>
              </a:lnSpc>
              <a:spcBef>
                <a:spcPts val="0"/>
              </a:spcBef>
              <a:spcAft>
                <a:spcPts val="0"/>
              </a:spcAft>
              <a:buClr>
                <a:srgbClr val="000000"/>
              </a:buClr>
              <a:buSzPts val="3300"/>
              <a:buFont typeface="Arial"/>
              <a:buNone/>
            </a:pPr>
            <a:r>
              <a:rPr lang="en-US" sz="6000" b="1" i="0" u="none" strike="noStrike" cap="none" dirty="0">
                <a:solidFill>
                  <a:srgbClr val="000000"/>
                </a:solidFill>
                <a:uFillTx/>
                <a:latin typeface="Arial"/>
                <a:ea typeface="Arial"/>
                <a:cs typeface="Arial"/>
                <a:sym typeface="Arial"/>
              </a:rPr>
              <a:t>Performance Specifications:</a:t>
            </a:r>
            <a:endParaRPr sz="32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Use a mechanical device that can grasp and lift the loader safely</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Remote Actuation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Lift a mass of 20,200kg in accordance with ISO 15818: 2017 E</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Must fail in the locked position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Less than 1 meter in height</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Visual indicator to signal locked position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Must operate while the front loader is powered off. Ideally powered by existing systems on the loader</a:t>
            </a:r>
            <a:endParaRPr sz="6000" b="0" i="0" u="none" strike="noStrike" cap="none" dirty="0">
              <a:solidFill>
                <a:srgbClr val="000000"/>
              </a:solidFill>
              <a:uFillTx/>
              <a:latin typeface="Arial"/>
              <a:ea typeface="Arial"/>
              <a:cs typeface="Arial"/>
              <a:sym typeface="Arial"/>
            </a:endParaRPr>
          </a:p>
        </p:txBody>
      </p:sp>
      <p:sp>
        <p:nvSpPr>
          <p:cNvPr id="6" name="Google Shape;118;p1"/>
          <p:cNvSpPr txBox="1">
            <a:spLocks/>
          </p:cNvSpPr>
          <p:nvPr/>
        </p:nvSpPr>
        <p:spPr>
          <a:xfrm>
            <a:off x="23070085" y="5584436"/>
            <a:ext cx="17084842" cy="12813251"/>
          </a:xfrm>
          <a:prstGeom prst="rect">
            <a:avLst/>
          </a:prstGeom>
          <a:noFill/>
          <a:ln>
            <a:noFill/>
          </a:ln>
        </p:spPr>
        <p:txBody>
          <a:bodyPr spcFirstLastPara="1" wrap="square" lIns="266700" tIns="44450" rIns="266700" bIns="44450" anchor="t" anchorCtr="0">
            <a:spAutoFit/>
          </a:bodyPr>
          <a:lstStyle/>
          <a:p>
            <a:pPr marL="0" marR="0" lvl="0" indent="0" algn="ctr" rtl="0">
              <a:lnSpc>
                <a:spcPct val="93750"/>
              </a:lnSpc>
              <a:spcBef>
                <a:spcPts val="0"/>
              </a:spcBef>
              <a:spcAft>
                <a:spcPts val="0"/>
              </a:spcAft>
              <a:buClr>
                <a:srgbClr val="000000"/>
              </a:buClr>
              <a:buSzPts val="3300"/>
              <a:buFont typeface="Arial"/>
              <a:buNone/>
            </a:pPr>
            <a:r>
              <a:rPr lang="en-US" sz="6000" b="1" i="0" u="none" strike="noStrike" cap="none" dirty="0">
                <a:solidFill>
                  <a:srgbClr val="000000"/>
                </a:solidFill>
                <a:uFillTx/>
                <a:latin typeface="Arial"/>
                <a:ea typeface="Arial"/>
                <a:cs typeface="Arial"/>
                <a:sym typeface="Arial"/>
              </a:rPr>
              <a:t>Performance Verification: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Prototype will couple mechanically</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Demonstrate Remote Actuation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Prove mathematically the ability to lift a mass of 20,200kg in accordance with ISO 15818: 2017 E</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Demonstrate retention of load during power failure</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Prototype will be less than one scaled meter</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Prototype will possess visual indicator to signal locked position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Prototype will operate of an existing system available on the loader</a:t>
            </a:r>
            <a:endParaRPr sz="6000" b="0" i="0" u="none" strike="noStrike" cap="none" dirty="0">
              <a:solidFill>
                <a:srgbClr val="000000"/>
              </a:solidFill>
              <a:uFillTx/>
              <a:latin typeface="Arial"/>
              <a:ea typeface="Arial"/>
              <a:cs typeface="Arial"/>
              <a:sym typeface="Arial"/>
            </a:endParaRPr>
          </a:p>
        </p:txBody>
      </p:sp>
      <p:sp>
        <p:nvSpPr>
          <p:cNvPr id="7" name="Google Shape;119;p1"/>
          <p:cNvSpPr txBox="1">
            <a:spLocks/>
          </p:cNvSpPr>
          <p:nvPr/>
        </p:nvSpPr>
        <p:spPr>
          <a:xfrm>
            <a:off x="2303720" y="19460972"/>
            <a:ext cx="37459853" cy="8861400"/>
          </a:xfrm>
          <a:prstGeom prst="rect">
            <a:avLst/>
          </a:prstGeom>
          <a:noFill/>
          <a:ln>
            <a:noFill/>
          </a:ln>
        </p:spPr>
        <p:txBody>
          <a:bodyPr spcFirstLastPara="1" wrap="square" lIns="266700" tIns="44450" rIns="266700" bIns="44450" anchor="t" anchorCtr="0">
            <a:spAutoFit/>
          </a:bodyPr>
          <a:lstStyle/>
          <a:p>
            <a:pPr marL="0" marR="0" lvl="0" indent="0" algn="ctr" rtl="0">
              <a:lnSpc>
                <a:spcPct val="93750"/>
              </a:lnSpc>
              <a:spcBef>
                <a:spcPts val="0"/>
              </a:spcBef>
              <a:spcAft>
                <a:spcPts val="0"/>
              </a:spcAft>
              <a:buClr>
                <a:srgbClr val="000000"/>
              </a:buClr>
              <a:buSzPts val="3300"/>
              <a:buFont typeface="Arial"/>
              <a:buNone/>
            </a:pPr>
            <a:r>
              <a:rPr lang="en-US" sz="6000" b="1" i="0" u="none" strike="noStrike" cap="none" dirty="0">
                <a:solidFill>
                  <a:srgbClr val="000000"/>
                </a:solidFill>
                <a:uFillTx/>
                <a:latin typeface="Arial"/>
                <a:ea typeface="Arial"/>
                <a:cs typeface="Arial"/>
                <a:sym typeface="Arial"/>
              </a:rPr>
              <a:t>Concept of Operation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Crane operator lowers coupler</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Spotter confirms alignment and remotely locks the loader to crane</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Spotter and crane operator observe visual indication of successful lock</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Spotter and crane operator communicate conformation</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Crane operator lifts and transports loader</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Spotter confirms placement of loader and remotely unlocks the loader from crane</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Crane operator lifts coupler</a:t>
            </a:r>
            <a:endParaRPr sz="6000" b="0" i="0" u="none" strike="noStrike" cap="none" dirty="0">
              <a:solidFill>
                <a:srgbClr val="000000"/>
              </a:solidFill>
              <a:uFillTx/>
              <a:latin typeface="Arial"/>
              <a:ea typeface="Arial"/>
              <a:cs typeface="Arial"/>
              <a:sym typeface="Arial"/>
            </a:endParaRPr>
          </a:p>
          <a:p>
            <a:pPr marL="1143000" marR="0" lvl="0" indent="-1143000" algn="l" rtl="0">
              <a:lnSpc>
                <a:spcPct val="107142"/>
              </a:lnSpc>
              <a:spcBef>
                <a:spcPts val="0"/>
              </a:spcBef>
              <a:spcAft>
                <a:spcPts val="0"/>
              </a:spcAft>
              <a:buClr>
                <a:srgbClr val="000000"/>
              </a:buClr>
              <a:buSzPct val="100000"/>
              <a:buFont typeface="+mj-lt"/>
              <a:buAutoNum type="arabicPeriod"/>
            </a:pPr>
            <a:r>
              <a:rPr lang="en-US" sz="6000" b="0" i="0" u="none" strike="noStrike" cap="none" dirty="0">
                <a:solidFill>
                  <a:srgbClr val="000000"/>
                </a:solidFill>
                <a:uFillTx/>
                <a:latin typeface="Arial"/>
                <a:ea typeface="Arial"/>
                <a:cs typeface="Arial"/>
                <a:sym typeface="Arial"/>
              </a:rPr>
              <a:t>Loader operator assumes control of loader</a:t>
            </a:r>
            <a:endParaRPr sz="6000" b="0" i="0" u="none" strike="noStrike" cap="none" dirty="0">
              <a:solidFill>
                <a:srgbClr val="000000"/>
              </a:solidFill>
              <a:uFillTx/>
              <a:latin typeface="Arial"/>
              <a:ea typeface="Arial"/>
              <a:cs typeface="Arial"/>
              <a:sym typeface="Arial"/>
            </a:endParaRPr>
          </a:p>
        </p:txBody>
      </p:sp>
      <p:pic>
        <p:nvPicPr>
          <p:cNvPr id="2" name="Requirements and capabilities">
            <a:hlinkClick r:id="" action="ppaction://media"/>
            <a:extLst>
              <a:ext uri="{FF2B5EF4-FFF2-40B4-BE49-F238E27FC236}">
                <a16:creationId xmlns:a16="http://schemas.microsoft.com/office/drawing/2014/main" id="{79B79201-EE87-474F-A05B-4C5CE28DA4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8351" y="30640488"/>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8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74da251d0f_0_149"/>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Clr>
                <a:srgbClr val="00703C"/>
              </a:buClr>
              <a:buSzPts val="13100"/>
              <a:buFont typeface="Arial"/>
              <a:buNone/>
            </a:pPr>
            <a:r>
              <a:rPr lang="en-US">
                <a:uFillTx/>
              </a:rPr>
              <a:t>Design Overview</a:t>
            </a:r>
            <a:endParaRPr>
              <a:uFillTx/>
            </a:endParaRPr>
          </a:p>
        </p:txBody>
      </p:sp>
      <p:sp>
        <p:nvSpPr>
          <p:cNvPr id="145" name="Google Shape;145;g74da251d0f_0_149"/>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None/>
            </a:pPr>
            <a:fld id="{00000000-1234-1234-1234-123412341234}" type="slidenum">
              <a:rPr lang="en-US">
                <a:uFillTx/>
              </a:rPr>
              <a:t>4</a:t>
            </a:fld>
            <a:endParaRPr>
              <a:uFillTx/>
            </a:endParaRPr>
          </a:p>
        </p:txBody>
      </p:sp>
      <p:pic>
        <p:nvPicPr>
          <p:cNvPr id="5" name="Google Shape;125;p1"/>
          <p:cNvPicPr preferRelativeResize="0"/>
          <p:nvPr/>
        </p:nvPicPr>
        <p:blipFill rotWithShape="1">
          <a:blip r:embed="rId9"/>
          <a:srcRect/>
          <a:stretch/>
        </p:blipFill>
        <p:spPr>
          <a:xfrm>
            <a:off x="27508625" y="11889075"/>
            <a:ext cx="10576403" cy="9030629"/>
          </a:xfrm>
          <a:prstGeom prst="rect">
            <a:avLst/>
          </a:prstGeom>
          <a:noFill/>
          <a:ln>
            <a:noFill/>
          </a:ln>
        </p:spPr>
      </p:pic>
      <p:pic>
        <p:nvPicPr>
          <p:cNvPr id="6" name="Google Shape;112;p1"/>
          <p:cNvPicPr preferRelativeResize="0">
            <a:picLocks noChangeAspect="1"/>
          </p:cNvPicPr>
          <p:nvPr/>
        </p:nvPicPr>
        <p:blipFill rotWithShape="1">
          <a:blip r:embed="rId10"/>
          <a:srcRect/>
          <a:stretch/>
        </p:blipFill>
        <p:spPr>
          <a:xfrm>
            <a:off x="6208295" y="22907659"/>
            <a:ext cx="4319073" cy="8021178"/>
          </a:xfrm>
          <a:prstGeom prst="rect">
            <a:avLst/>
          </a:prstGeom>
          <a:noFill/>
          <a:ln>
            <a:noFill/>
          </a:ln>
        </p:spPr>
      </p:pic>
      <p:sp>
        <p:nvSpPr>
          <p:cNvPr id="7" name="Google Shape;105;p1"/>
          <p:cNvSpPr txBox="1">
            <a:spLocks/>
          </p:cNvSpPr>
          <p:nvPr/>
        </p:nvSpPr>
        <p:spPr>
          <a:xfrm>
            <a:off x="2513955" y="14745114"/>
            <a:ext cx="23037458" cy="7476406"/>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Mounts to Caterpillar’s lifting bracket for the CAT 938M Small Wheel Loader.</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Houses the actuator to close the retaining pin, locking the coupler into place.</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Retaining pins are painted red to visually indicate the locked position.</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Retaining pins are each capable of supporting the weight of the loader with the factor of safety dictated by ISO 15818: 2017E </a:t>
            </a:r>
            <a:endParaRPr sz="6000" b="0" i="0" u="none" strike="noStrike" cap="none" dirty="0">
              <a:solidFill>
                <a:srgbClr val="000000"/>
              </a:solidFill>
              <a:uFillTx/>
              <a:latin typeface="Arial"/>
              <a:ea typeface="Arial"/>
              <a:cs typeface="Arial"/>
              <a:sym typeface="Arial"/>
            </a:endParaRPr>
          </a:p>
        </p:txBody>
      </p:sp>
      <p:sp>
        <p:nvSpPr>
          <p:cNvPr id="8" name="Google Shape;106;p1"/>
          <p:cNvSpPr txBox="1">
            <a:spLocks/>
          </p:cNvSpPr>
          <p:nvPr/>
        </p:nvSpPr>
        <p:spPr>
          <a:xfrm>
            <a:off x="2513955" y="13708995"/>
            <a:ext cx="8387193" cy="486492"/>
          </a:xfrm>
          <a:prstGeom prst="rect">
            <a:avLst/>
          </a:prstGeom>
          <a:noFill/>
          <a:ln>
            <a:noFill/>
          </a:ln>
        </p:spPr>
        <p:txBody>
          <a:bodyPr spcFirstLastPara="1" wrap="square" lIns="266700" tIns="88900" rIns="266700" bIns="88900" anchor="t" anchorCtr="0">
            <a:noAutofit/>
          </a:bodyPr>
          <a:lstStyle/>
          <a:p>
            <a:pPr marL="0" marR="0" lvl="0" indent="0" algn="l" rtl="0">
              <a:lnSpc>
                <a:spcPct val="75000"/>
              </a:lnSpc>
              <a:spcBef>
                <a:spcPts val="0"/>
              </a:spcBef>
              <a:spcAft>
                <a:spcPts val="0"/>
              </a:spcAft>
              <a:buClr>
                <a:srgbClr val="000000"/>
              </a:buClr>
              <a:buSzPts val="3700"/>
              <a:buFont typeface="Arial"/>
              <a:buNone/>
            </a:pPr>
            <a:r>
              <a:rPr lang="en-US" sz="6000" b="1" i="0" u="sng" strike="noStrike" cap="none" dirty="0">
                <a:solidFill>
                  <a:schemeClr val="dk1"/>
                </a:solidFill>
                <a:uFillTx/>
                <a:latin typeface="Arial"/>
                <a:ea typeface="Arial"/>
                <a:cs typeface="Arial"/>
                <a:sym typeface="Arial"/>
              </a:rPr>
              <a:t>Hook</a:t>
            </a:r>
            <a:endParaRPr sz="6000" b="1" i="0" u="sng" strike="noStrike" cap="none" dirty="0">
              <a:solidFill>
                <a:srgbClr val="000000"/>
              </a:solidFill>
              <a:uFillTx/>
              <a:latin typeface="Arial"/>
              <a:ea typeface="Arial"/>
              <a:cs typeface="Arial"/>
              <a:sym typeface="Arial"/>
            </a:endParaRPr>
          </a:p>
        </p:txBody>
      </p:sp>
      <p:sp>
        <p:nvSpPr>
          <p:cNvPr id="9" name="Google Shape;104;p1"/>
          <p:cNvSpPr txBox="1">
            <a:spLocks/>
          </p:cNvSpPr>
          <p:nvPr/>
        </p:nvSpPr>
        <p:spPr>
          <a:xfrm>
            <a:off x="21031200" y="5434261"/>
            <a:ext cx="9387126" cy="462300"/>
          </a:xfrm>
          <a:prstGeom prst="rect">
            <a:avLst/>
          </a:prstGeom>
          <a:noFill/>
          <a:ln>
            <a:noFill/>
          </a:ln>
        </p:spPr>
        <p:txBody>
          <a:bodyPr spcFirstLastPara="1" wrap="square" lIns="266700" tIns="88900" rIns="266700" bIns="88900" anchor="t" anchorCtr="0">
            <a:noAutofit/>
          </a:bodyPr>
          <a:lstStyle/>
          <a:p>
            <a:pPr marL="0" marR="0" lvl="0" indent="0" algn="l" rtl="0">
              <a:lnSpc>
                <a:spcPct val="75000"/>
              </a:lnSpc>
              <a:spcBef>
                <a:spcPts val="0"/>
              </a:spcBef>
              <a:spcAft>
                <a:spcPts val="0"/>
              </a:spcAft>
              <a:buClr>
                <a:srgbClr val="000000"/>
              </a:buClr>
              <a:buSzPts val="3700"/>
              <a:buFont typeface="Arial"/>
              <a:buNone/>
            </a:pPr>
            <a:r>
              <a:rPr lang="en-US" sz="6000" b="1" i="0" u="sng" strike="noStrike" cap="none" dirty="0">
                <a:solidFill>
                  <a:schemeClr val="dk1"/>
                </a:solidFill>
                <a:uFillTx/>
                <a:latin typeface="Arial"/>
                <a:ea typeface="Arial"/>
                <a:cs typeface="Arial"/>
                <a:sym typeface="Arial"/>
              </a:rPr>
              <a:t>Coupler</a:t>
            </a:r>
            <a:endParaRPr sz="6000" b="1" i="0" u="sng" strike="noStrike" cap="none" dirty="0">
              <a:solidFill>
                <a:srgbClr val="000000"/>
              </a:solidFill>
              <a:uFillTx/>
              <a:latin typeface="Arial"/>
              <a:ea typeface="Arial"/>
              <a:cs typeface="Arial"/>
              <a:sym typeface="Arial"/>
            </a:endParaRPr>
          </a:p>
        </p:txBody>
      </p:sp>
      <p:sp>
        <p:nvSpPr>
          <p:cNvPr id="10" name="Google Shape;107;p1"/>
          <p:cNvSpPr txBox="1">
            <a:spLocks/>
          </p:cNvSpPr>
          <p:nvPr/>
        </p:nvSpPr>
        <p:spPr>
          <a:xfrm>
            <a:off x="21031200" y="6402524"/>
            <a:ext cx="19230441" cy="3783087"/>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Capable of rotating to allow coupling the loader regardless of orientation</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Crane cables attach at 4 different locations to limit sway</a:t>
            </a:r>
            <a:endParaRPr sz="6000" b="0" i="0" u="none" strike="noStrike" cap="none" dirty="0">
              <a:solidFill>
                <a:srgbClr val="000000"/>
              </a:solidFill>
              <a:uFillTx/>
              <a:latin typeface="Arial"/>
              <a:ea typeface="Arial"/>
              <a:cs typeface="Arial"/>
              <a:sym typeface="Arial"/>
            </a:endParaRPr>
          </a:p>
        </p:txBody>
      </p:sp>
      <p:sp>
        <p:nvSpPr>
          <p:cNvPr id="11" name="Google Shape;120;p1"/>
          <p:cNvSpPr txBox="1">
            <a:spLocks/>
          </p:cNvSpPr>
          <p:nvPr/>
        </p:nvSpPr>
        <p:spPr>
          <a:xfrm>
            <a:off x="11742504" y="25123651"/>
            <a:ext cx="8133666" cy="643822"/>
          </a:xfrm>
          <a:prstGeom prst="rect">
            <a:avLst/>
          </a:prstGeom>
          <a:noFill/>
          <a:ln>
            <a:noFill/>
          </a:ln>
        </p:spPr>
        <p:txBody>
          <a:bodyPr spcFirstLastPara="1" wrap="square" lIns="266700" tIns="88900" rIns="266700" bIns="88900" anchor="t" anchorCtr="0">
            <a:noAutofit/>
          </a:bodyPr>
          <a:lstStyle/>
          <a:p>
            <a:pPr marL="0" marR="0" lvl="0" indent="0" algn="l" rtl="0">
              <a:lnSpc>
                <a:spcPct val="75000"/>
              </a:lnSpc>
              <a:spcBef>
                <a:spcPts val="0"/>
              </a:spcBef>
              <a:spcAft>
                <a:spcPts val="0"/>
              </a:spcAft>
              <a:buClr>
                <a:srgbClr val="000000"/>
              </a:buClr>
              <a:buSzPts val="3700"/>
              <a:buFont typeface="Arial"/>
              <a:buNone/>
            </a:pPr>
            <a:r>
              <a:rPr lang="en-US" sz="6000" b="1" i="0" u="sng" strike="noStrike" cap="none">
                <a:solidFill>
                  <a:schemeClr val="dk1"/>
                </a:solidFill>
                <a:uFillTx/>
                <a:latin typeface="Arial"/>
                <a:ea typeface="Arial"/>
                <a:cs typeface="Arial"/>
                <a:sym typeface="Arial"/>
              </a:rPr>
              <a:t>Remote Controller</a:t>
            </a:r>
            <a:endParaRPr sz="6000" b="1" i="0" u="sng" strike="noStrike" cap="none">
              <a:solidFill>
                <a:srgbClr val="000000"/>
              </a:solidFill>
              <a:uFillTx/>
              <a:latin typeface="Arial"/>
              <a:ea typeface="Arial"/>
              <a:cs typeface="Arial"/>
              <a:sym typeface="Arial"/>
            </a:endParaRPr>
          </a:p>
        </p:txBody>
      </p:sp>
      <p:sp>
        <p:nvSpPr>
          <p:cNvPr id="12" name="Google Shape;121;p1"/>
          <p:cNvSpPr txBox="1">
            <a:spLocks/>
          </p:cNvSpPr>
          <p:nvPr/>
        </p:nvSpPr>
        <p:spPr>
          <a:xfrm>
            <a:off x="11742503" y="26204489"/>
            <a:ext cx="9288697" cy="4706417"/>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Push button to activate locking</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Spring loaded key turn with push button activation to unlock </a:t>
            </a:r>
            <a:endParaRPr sz="6000" b="0" i="0" u="none" strike="noStrike" cap="none" dirty="0">
              <a:solidFill>
                <a:srgbClr val="000000"/>
              </a:solidFill>
              <a:uFillTx/>
              <a:latin typeface="Arial"/>
              <a:ea typeface="Arial"/>
              <a:cs typeface="Arial"/>
              <a:sym typeface="Arial"/>
            </a:endParaRPr>
          </a:p>
        </p:txBody>
      </p:sp>
      <p:sp>
        <p:nvSpPr>
          <p:cNvPr id="13" name="Google Shape;110;p1"/>
          <p:cNvSpPr txBox="1">
            <a:spLocks/>
          </p:cNvSpPr>
          <p:nvPr/>
        </p:nvSpPr>
        <p:spPr>
          <a:xfrm>
            <a:off x="27508625" y="22623169"/>
            <a:ext cx="11893359" cy="1129528"/>
          </a:xfrm>
          <a:prstGeom prst="rect">
            <a:avLst/>
          </a:prstGeom>
          <a:noFill/>
          <a:ln>
            <a:noFill/>
          </a:ln>
        </p:spPr>
        <p:txBody>
          <a:bodyPr spcFirstLastPara="1" wrap="square" lIns="266700" tIns="88900" rIns="266700" bIns="88900" anchor="t" anchorCtr="0">
            <a:noAutofit/>
          </a:bodyPr>
          <a:lstStyle/>
          <a:p>
            <a:pPr marL="0" marR="0" lvl="0" indent="0" algn="l" rtl="0">
              <a:lnSpc>
                <a:spcPct val="75000"/>
              </a:lnSpc>
              <a:spcBef>
                <a:spcPts val="0"/>
              </a:spcBef>
              <a:spcAft>
                <a:spcPts val="0"/>
              </a:spcAft>
              <a:buClr>
                <a:srgbClr val="000000"/>
              </a:buClr>
              <a:buSzPts val="3700"/>
              <a:buFont typeface="Arial"/>
              <a:buNone/>
            </a:pPr>
            <a:r>
              <a:rPr lang="en-US" sz="6000" b="1" i="0" u="sng" strike="noStrike" cap="none">
                <a:solidFill>
                  <a:schemeClr val="dk1"/>
                </a:solidFill>
                <a:uFillTx/>
                <a:latin typeface="Arial"/>
                <a:ea typeface="Arial"/>
                <a:cs typeface="Arial"/>
                <a:sym typeface="Arial"/>
              </a:rPr>
              <a:t>Locking Mechanism</a:t>
            </a:r>
            <a:endParaRPr sz="6000" b="1" i="0" u="sng" strike="noStrike" cap="none">
              <a:solidFill>
                <a:srgbClr val="000000"/>
              </a:solidFill>
              <a:uFillTx/>
              <a:latin typeface="Arial"/>
              <a:ea typeface="Arial"/>
              <a:cs typeface="Arial"/>
              <a:sym typeface="Arial"/>
            </a:endParaRPr>
          </a:p>
        </p:txBody>
      </p:sp>
      <p:sp>
        <p:nvSpPr>
          <p:cNvPr id="14" name="Google Shape;111;p1"/>
          <p:cNvSpPr txBox="1">
            <a:spLocks/>
          </p:cNvSpPr>
          <p:nvPr/>
        </p:nvSpPr>
        <p:spPr>
          <a:xfrm>
            <a:off x="27508625" y="23505899"/>
            <a:ext cx="11343388" cy="2859757"/>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Remains in the closed position without power supplied to the system</a:t>
            </a:r>
            <a:endParaRPr sz="6000" b="0" i="0" u="none" strike="noStrike" cap="none" dirty="0">
              <a:solidFill>
                <a:srgbClr val="000000"/>
              </a:solidFill>
              <a:uFillTx/>
              <a:latin typeface="Arial"/>
              <a:ea typeface="Arial"/>
              <a:cs typeface="Arial"/>
              <a:sym typeface="Arial"/>
            </a:endParaRPr>
          </a:p>
        </p:txBody>
      </p:sp>
      <p:pic>
        <p:nvPicPr>
          <p:cNvPr id="15" name="Google Shape;124;p1"/>
          <p:cNvPicPr preferRelativeResize="0"/>
          <p:nvPr/>
        </p:nvPicPr>
        <p:blipFill rotWithShape="1">
          <a:blip r:embed="rId11"/>
          <a:srcRect l="20435" r="5251" b="11352"/>
          <a:stretch/>
        </p:blipFill>
        <p:spPr>
          <a:xfrm>
            <a:off x="9604478" y="4583800"/>
            <a:ext cx="8856412" cy="9724298"/>
          </a:xfrm>
          <a:prstGeom prst="rect">
            <a:avLst/>
          </a:prstGeom>
          <a:noFill/>
          <a:ln>
            <a:noFill/>
          </a:ln>
        </p:spPr>
      </p:pic>
      <p:pic>
        <p:nvPicPr>
          <p:cNvPr id="2" name="Willie">
            <a:hlinkClick r:id="" action="ppaction://media"/>
            <a:extLst>
              <a:ext uri="{FF2B5EF4-FFF2-40B4-BE49-F238E27FC236}">
                <a16:creationId xmlns:a16="http://schemas.microsoft.com/office/drawing/2014/main" id="{0943C749-846B-426A-8606-93A09BBD86C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28350" y="30518251"/>
            <a:ext cx="244475" cy="244475"/>
          </a:xfrm>
          <a:prstGeom prst="rect">
            <a:avLst/>
          </a:prstGeom>
        </p:spPr>
      </p:pic>
      <p:pic>
        <p:nvPicPr>
          <p:cNvPr id="3" name="Nash Ave">
            <a:hlinkClick r:id="" action="ppaction://media"/>
            <a:extLst>
              <a:ext uri="{FF2B5EF4-FFF2-40B4-BE49-F238E27FC236}">
                <a16:creationId xmlns:a16="http://schemas.microsoft.com/office/drawing/2014/main" id="{8410986C-BB50-4E9A-83A9-D82236EB29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8350" y="29552533"/>
            <a:ext cx="244475" cy="244475"/>
          </a:xfrm>
          <a:prstGeom prst="rect">
            <a:avLst/>
          </a:prstGeom>
        </p:spPr>
      </p:pic>
      <p:pic>
        <p:nvPicPr>
          <p:cNvPr id="4" name="Coupler (Expo Poster)">
            <a:hlinkClick r:id="" action="ppaction://media"/>
            <a:extLst>
              <a:ext uri="{FF2B5EF4-FFF2-40B4-BE49-F238E27FC236}">
                <a16:creationId xmlns:a16="http://schemas.microsoft.com/office/drawing/2014/main" id="{B5E7B731-0B8B-473D-82D8-DDA3F01FF170}"/>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28350" y="2864341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4482" fill="hold"/>
                                        <p:tgtEl>
                                          <p:spTgt spid="4"/>
                                        </p:tgtEl>
                                      </p:cBhvr>
                                    </p:cmd>
                                  </p:childTnLst>
                                </p:cTn>
                              </p:par>
                            </p:childTnLst>
                          </p:cTn>
                        </p:par>
                        <p:par>
                          <p:cTn id="7" fill="hold">
                            <p:stCondLst>
                              <p:cond delay="34982"/>
                            </p:stCondLst>
                            <p:childTnLst>
                              <p:par>
                                <p:cTn id="8" presetID="1" presetClass="mediacall" presetSubtype="0" fill="hold" nodeType="afterEffect">
                                  <p:stCondLst>
                                    <p:cond delay="500"/>
                                  </p:stCondLst>
                                  <p:childTnLst>
                                    <p:cmd type="call" cmd="playFrom(0.0)">
                                      <p:cBhvr>
                                        <p:cTn id="9" dur="25136" fill="hold"/>
                                        <p:tgtEl>
                                          <p:spTgt spid="3"/>
                                        </p:tgtEl>
                                      </p:cBhvr>
                                    </p:cmd>
                                  </p:childTnLst>
                                </p:cTn>
                              </p:par>
                            </p:childTnLst>
                          </p:cTn>
                        </p:par>
                        <p:par>
                          <p:cTn id="10" fill="hold">
                            <p:stCondLst>
                              <p:cond delay="60618"/>
                            </p:stCondLst>
                            <p:childTnLst>
                              <p:par>
                                <p:cTn id="11" presetID="1" presetClass="mediacall" presetSubtype="0" fill="hold" nodeType="afterEffect">
                                  <p:stCondLst>
                                    <p:cond delay="0"/>
                                  </p:stCondLst>
                                  <p:childTnLst>
                                    <p:cmd type="call" cmd="playFrom(0.0)">
                                      <p:cBhvr>
                                        <p:cTn id="12" dur="313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StopAudio" delay="0">
                      <p:tgtEl>
                        <p:sldTgt/>
                      </p:tgtEl>
                    </p:cond>
                  </p:endCondLst>
                </p:cTn>
                <p:tgtEl>
                  <p:spTgt spid="2"/>
                </p:tgtEl>
              </p:cMediaNode>
            </p:audio>
            <p:audio>
              <p:cMediaNode vol="82653">
                <p:cTn id="14" fill="hold" display="0">
                  <p:stCondLst>
                    <p:cond delay="indefinite"/>
                  </p:stCondLst>
                  <p:endCondLst>
                    <p:cond evt="onStopAudio" delay="0">
                      <p:tgtEl>
                        <p:sldTgt/>
                      </p:tgtEl>
                    </p:cond>
                  </p:endCondLst>
                </p:cTn>
                <p:tgtEl>
                  <p:spTgt spid="3"/>
                </p:tgtEl>
              </p:cMediaNode>
            </p:audio>
            <p:audio>
              <p:cMediaNode vol="65306">
                <p:cTn id="15"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74da251d0f_0_155"/>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Clr>
                <a:srgbClr val="00703C"/>
              </a:buClr>
              <a:buSzPts val="13100"/>
              <a:buFont typeface="Arial"/>
              <a:buNone/>
            </a:pPr>
            <a:r>
              <a:rPr lang="en-US">
                <a:uFillTx/>
              </a:rPr>
              <a:t>Remote Operation</a:t>
            </a:r>
            <a:endParaRPr>
              <a:uFillTx/>
            </a:endParaRPr>
          </a:p>
        </p:txBody>
      </p:sp>
      <p:sp>
        <p:nvSpPr>
          <p:cNvPr id="152" name="Google Shape;152;g74da251d0f_0_155"/>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None/>
            </a:pPr>
            <a:fld id="{00000000-1234-1234-1234-123412341234}" type="slidenum">
              <a:rPr lang="en-US">
                <a:uFillTx/>
              </a:rPr>
              <a:t>5</a:t>
            </a:fld>
            <a:endParaRPr dirty="0">
              <a:uFillTx/>
            </a:endParaRPr>
          </a:p>
        </p:txBody>
      </p:sp>
      <p:pic>
        <p:nvPicPr>
          <p:cNvPr id="5" name="Google Shape;113;p1"/>
          <p:cNvPicPr preferRelativeResize="0">
            <a:picLocks noChangeAspect="1"/>
          </p:cNvPicPr>
          <p:nvPr/>
        </p:nvPicPr>
        <p:blipFill rotWithShape="1">
          <a:blip r:embed="rId7"/>
          <a:srcRect l="18052" r="19219"/>
          <a:stretch/>
        </p:blipFill>
        <p:spPr>
          <a:xfrm>
            <a:off x="15283197" y="15821059"/>
            <a:ext cx="13582081" cy="15063904"/>
          </a:xfrm>
          <a:prstGeom prst="rect">
            <a:avLst/>
          </a:prstGeom>
          <a:noFill/>
          <a:ln>
            <a:noFill/>
          </a:ln>
        </p:spPr>
      </p:pic>
      <p:sp>
        <p:nvSpPr>
          <p:cNvPr id="6" name="Google Shape;123;p1"/>
          <p:cNvSpPr txBox="1">
            <a:spLocks/>
          </p:cNvSpPr>
          <p:nvPr/>
        </p:nvSpPr>
        <p:spPr>
          <a:xfrm>
            <a:off x="13547877" y="4475579"/>
            <a:ext cx="13157301" cy="1443985"/>
          </a:xfrm>
          <a:prstGeom prst="rect">
            <a:avLst/>
          </a:prstGeom>
          <a:noFill/>
          <a:ln>
            <a:noFill/>
          </a:ln>
        </p:spPr>
        <p:txBody>
          <a:bodyPr spcFirstLastPara="1" wrap="square" lIns="266700" tIns="44450" rIns="266700" bIns="4445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8800" b="1" i="0" u="none" strike="noStrike" cap="none" dirty="0">
                <a:solidFill>
                  <a:srgbClr val="000000"/>
                </a:solidFill>
                <a:uFillTx/>
                <a:latin typeface="Arial"/>
                <a:ea typeface="Arial"/>
                <a:cs typeface="Arial"/>
                <a:sym typeface="Arial"/>
              </a:rPr>
              <a:t>Program Logic</a:t>
            </a:r>
            <a:endParaRPr sz="8800" b="0" i="0" u="none" strike="noStrike" cap="none" dirty="0">
              <a:solidFill>
                <a:srgbClr val="000000"/>
              </a:solidFill>
              <a:uFillTx/>
              <a:latin typeface="Arial"/>
              <a:ea typeface="Arial"/>
              <a:cs typeface="Arial"/>
              <a:sym typeface="Arial"/>
            </a:endParaRPr>
          </a:p>
        </p:txBody>
      </p:sp>
      <p:sp>
        <p:nvSpPr>
          <p:cNvPr id="2" name="Rectangle 1">
            <a:extLst>
              <a:ext uri="{FF2B5EF4-FFF2-40B4-BE49-F238E27FC236}">
                <a16:creationId xmlns:a16="http://schemas.microsoft.com/office/drawing/2014/main" id="{5C758734-D468-4040-8D88-BC7F11C34146}"/>
              </a:ext>
            </a:extLst>
          </p:cNvPr>
          <p:cNvSpPr/>
          <p:nvPr/>
        </p:nvSpPr>
        <p:spPr>
          <a:xfrm>
            <a:off x="3032277" y="12586449"/>
            <a:ext cx="36731296" cy="1996444"/>
          </a:xfrm>
          <a:prstGeom prst="rect">
            <a:avLst/>
          </a:prstGeom>
        </p:spPr>
        <p:txBody>
          <a:bodyPr wrap="square">
            <a:spAutoFit/>
          </a:bodyPr>
          <a:lstStyle/>
          <a:p>
            <a:pPr lvl="0" algn="ctr">
              <a:lnSpc>
                <a:spcPct val="107142"/>
              </a:lnSpc>
              <a:buSzPts val="2800"/>
            </a:pPr>
            <a:r>
              <a:rPr lang="en-US" sz="6000" dirty="0"/>
              <a:t>Note: Rolling Passcode system will be designed to present crosstalk between multiple Coupler and Remote systems on the same worksite</a:t>
            </a:r>
          </a:p>
        </p:txBody>
      </p:sp>
      <p:pic>
        <p:nvPicPr>
          <p:cNvPr id="3" name="Brian Borgia Remote Operation">
            <a:hlinkClick r:id="" action="ppaction://media"/>
            <a:extLst>
              <a:ext uri="{FF2B5EF4-FFF2-40B4-BE49-F238E27FC236}">
                <a16:creationId xmlns:a16="http://schemas.microsoft.com/office/drawing/2014/main" id="{6781B4C1-488F-41B2-BFFA-7EC9009F0255}"/>
              </a:ext>
            </a:extLst>
          </p:cNvPr>
          <p:cNvPicPr>
            <a:picLocks noChangeAspect="1"/>
          </p:cNvPicPr>
          <p:nvPr>
            <a:audioFile r:link="rId1"/>
            <p:extLst>
              <p:ext uri="{DAA4B4D4-6D71-4841-9C94-3DE7FCFB9230}">
                <p14:media xmlns:p14="http://schemas.microsoft.com/office/powerpoint/2010/main" r:embed="rId2">
                  <p14:trim st="1133"/>
                </p14:media>
              </p:ext>
            </p:extLst>
          </p:nvPr>
        </p:nvPicPr>
        <p:blipFill>
          <a:blip r:embed="rId8"/>
          <a:stretch>
            <a:fillRect/>
          </a:stretch>
        </p:blipFill>
        <p:spPr>
          <a:xfrm>
            <a:off x="947805" y="29803910"/>
            <a:ext cx="244475" cy="244475"/>
          </a:xfrm>
          <a:prstGeom prst="rect">
            <a:avLst/>
          </a:prstGeom>
        </p:spPr>
      </p:pic>
      <p:sp>
        <p:nvSpPr>
          <p:cNvPr id="4" name="Rectangle 3">
            <a:extLst>
              <a:ext uri="{FF2B5EF4-FFF2-40B4-BE49-F238E27FC236}">
                <a16:creationId xmlns:a16="http://schemas.microsoft.com/office/drawing/2014/main" id="{927AA2AD-E5EE-4BCA-BE06-684AAB619E92}"/>
              </a:ext>
            </a:extLst>
          </p:cNvPr>
          <p:cNvSpPr/>
          <p:nvPr/>
        </p:nvSpPr>
        <p:spPr>
          <a:xfrm>
            <a:off x="21935875" y="6669148"/>
            <a:ext cx="20109264" cy="3972370"/>
          </a:xfrm>
          <a:prstGeom prst="rect">
            <a:avLst/>
          </a:prstGeom>
        </p:spPr>
        <p:txBody>
          <a:bodyPr wrap="square">
            <a:spAutoFit/>
          </a:bodyPr>
          <a:lstStyle/>
          <a:p>
            <a:pPr marL="1143000" lvl="0" indent="-1143000">
              <a:lnSpc>
                <a:spcPct val="107142"/>
              </a:lnSpc>
              <a:buSzPct val="100000"/>
              <a:buFont typeface="+mj-lt"/>
              <a:buAutoNum type="arabicPeriod" startAt="5"/>
            </a:pPr>
            <a:r>
              <a:rPr lang="en-US" sz="6000" dirty="0"/>
              <a:t>If password is correct the Coupler scrambles a new password and sends it back to the remote and then unlocks</a:t>
            </a:r>
          </a:p>
          <a:p>
            <a:pPr marL="1143000" lvl="0" indent="-1143000">
              <a:lnSpc>
                <a:spcPct val="107142"/>
              </a:lnSpc>
              <a:buSzPct val="100000"/>
              <a:buFont typeface="+mj-lt"/>
              <a:buAutoNum type="arabicPeriod" startAt="5"/>
            </a:pPr>
            <a:r>
              <a:rPr lang="en-US" sz="6000" dirty="0"/>
              <a:t>Remote updates to new password</a:t>
            </a:r>
          </a:p>
        </p:txBody>
      </p:sp>
      <p:sp>
        <p:nvSpPr>
          <p:cNvPr id="7" name="Rectangle 6">
            <a:extLst>
              <a:ext uri="{FF2B5EF4-FFF2-40B4-BE49-F238E27FC236}">
                <a16:creationId xmlns:a16="http://schemas.microsoft.com/office/drawing/2014/main" id="{52082B1C-5D08-4A6D-B5D9-A18D169CE3C1}"/>
              </a:ext>
            </a:extLst>
          </p:cNvPr>
          <p:cNvSpPr/>
          <p:nvPr/>
        </p:nvSpPr>
        <p:spPr>
          <a:xfrm>
            <a:off x="3032277" y="6669148"/>
            <a:ext cx="17094250" cy="4960332"/>
          </a:xfrm>
          <a:prstGeom prst="rect">
            <a:avLst/>
          </a:prstGeom>
        </p:spPr>
        <p:txBody>
          <a:bodyPr wrap="square">
            <a:spAutoFit/>
          </a:bodyPr>
          <a:lstStyle/>
          <a:p>
            <a:pPr marL="1143000" lvl="0" indent="-1143000">
              <a:lnSpc>
                <a:spcPct val="107142"/>
              </a:lnSpc>
              <a:buSzPct val="100000"/>
              <a:buFont typeface="+mj-lt"/>
              <a:buAutoNum type="arabicPeriod"/>
            </a:pPr>
            <a:r>
              <a:rPr lang="en-US" sz="6000" dirty="0"/>
              <a:t>Remote sits in standby mode</a:t>
            </a:r>
          </a:p>
          <a:p>
            <a:pPr marL="1143000" lvl="0" indent="-1143000">
              <a:lnSpc>
                <a:spcPct val="107142"/>
              </a:lnSpc>
              <a:buSzPct val="100000"/>
              <a:buFont typeface="+mj-lt"/>
              <a:buAutoNum type="arabicPeriod"/>
            </a:pPr>
            <a:r>
              <a:rPr lang="en-US" sz="6000" dirty="0"/>
              <a:t>Operator turns key to activate remote</a:t>
            </a:r>
          </a:p>
          <a:p>
            <a:pPr marL="1143000" lvl="0" indent="-1143000">
              <a:lnSpc>
                <a:spcPct val="107142"/>
              </a:lnSpc>
              <a:buSzPct val="100000"/>
              <a:buFont typeface="+mj-lt"/>
              <a:buAutoNum type="arabicPeriod"/>
            </a:pPr>
            <a:r>
              <a:rPr lang="en-US" sz="6000" dirty="0"/>
              <a:t>Button is pressed to send signal</a:t>
            </a:r>
          </a:p>
          <a:p>
            <a:pPr marL="1143000" indent="-1143000">
              <a:lnSpc>
                <a:spcPct val="107142"/>
              </a:lnSpc>
              <a:buSzPct val="100000"/>
              <a:buFont typeface="+mj-lt"/>
              <a:buAutoNum type="arabicPeriod"/>
            </a:pPr>
            <a:r>
              <a:rPr lang="en-US" sz="6000" dirty="0"/>
              <a:t>Coupler and Remote communicate and check passcodes</a:t>
            </a:r>
          </a:p>
        </p:txBody>
      </p:sp>
      <p:sp>
        <p:nvSpPr>
          <p:cNvPr id="8" name="Rectangle 7">
            <a:extLst>
              <a:ext uri="{FF2B5EF4-FFF2-40B4-BE49-F238E27FC236}">
                <a16:creationId xmlns:a16="http://schemas.microsoft.com/office/drawing/2014/main" id="{3909D103-2D8C-4E19-BAF4-4124C91196CE}"/>
              </a:ext>
            </a:extLst>
          </p:cNvPr>
          <p:cNvSpPr/>
          <p:nvPr/>
        </p:nvSpPr>
        <p:spPr>
          <a:xfrm>
            <a:off x="29505163" y="22977275"/>
            <a:ext cx="10047501" cy="1938992"/>
          </a:xfrm>
          <a:prstGeom prst="rect">
            <a:avLst/>
          </a:prstGeom>
        </p:spPr>
        <p:txBody>
          <a:bodyPr wrap="square">
            <a:spAutoFit/>
          </a:bodyPr>
          <a:lstStyle/>
          <a:p>
            <a:pPr lvl="0">
              <a:buSzPts val="2800"/>
            </a:pPr>
            <a:r>
              <a:rPr lang="en-US" sz="6000" dirty="0"/>
              <a:t>Printed circuit board inside remote</a:t>
            </a:r>
          </a:p>
        </p:txBody>
      </p:sp>
      <p:pic>
        <p:nvPicPr>
          <p:cNvPr id="9" name="Remote">
            <a:hlinkClick r:id="" action="ppaction://media"/>
            <a:extLst>
              <a:ext uri="{FF2B5EF4-FFF2-40B4-BE49-F238E27FC236}">
                <a16:creationId xmlns:a16="http://schemas.microsoft.com/office/drawing/2014/main" id="{FABFBDF5-C551-4F40-8092-8B2DDA7699A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47805" y="30640488"/>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471" fill="hold"/>
                                        <p:tgtEl>
                                          <p:spTgt spid="3"/>
                                        </p:tgtEl>
                                      </p:cBhvr>
                                    </p:cmd>
                                  </p:childTnLst>
                                </p:cTn>
                              </p:par>
                            </p:childTnLst>
                          </p:cTn>
                        </p:par>
                        <p:par>
                          <p:cTn id="7" fill="hold">
                            <p:stCondLst>
                              <p:cond delay="34471"/>
                            </p:stCondLst>
                            <p:childTnLst>
                              <p:par>
                                <p:cTn id="8" presetID="1" presetClass="mediacall" presetSubtype="0" fill="hold" nodeType="afterEffect">
                                  <p:stCondLst>
                                    <p:cond delay="500"/>
                                  </p:stCondLst>
                                  <p:childTnLst>
                                    <p:cmd type="call" cmd="playFrom(0.0)">
                                      <p:cBhvr>
                                        <p:cTn id="9" dur="951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5102">
                <p:cTn id="10" fill="hold" display="0">
                  <p:stCondLst>
                    <p:cond delay="indefinite"/>
                  </p:stCondLst>
                  <p:endCondLst>
                    <p:cond evt="onStopAudio" delay="0">
                      <p:tgtEl>
                        <p:sldTgt/>
                      </p:tgtEl>
                    </p:cond>
                  </p:endCondLst>
                </p:cTn>
                <p:tgtEl>
                  <p:spTgt spid="3"/>
                </p:tgtEl>
              </p:cMediaNode>
            </p:audio>
            <p:audio>
              <p:cMediaNode vol="52041">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74da251d0f_0_161"/>
          <p:cNvSpPr txBox="1">
            <a:spLocks noGrp="1"/>
          </p:cNvSpPr>
          <p:nvPr>
            <p:ph type="title"/>
          </p:nvPr>
        </p:nvSpPr>
        <p:spPr>
          <a:xfrm>
            <a:off x="1907473" y="1216195"/>
            <a:ext cx="37856100" cy="25098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Clr>
                <a:srgbClr val="00703C"/>
              </a:buClr>
              <a:buSzPts val="13100"/>
              <a:buFont typeface="Arial"/>
              <a:buNone/>
            </a:pPr>
            <a:r>
              <a:rPr lang="en-US">
                <a:uFillTx/>
              </a:rPr>
              <a:t>Actuation</a:t>
            </a:r>
            <a:endParaRPr>
              <a:uFillTx/>
            </a:endParaRPr>
          </a:p>
        </p:txBody>
      </p:sp>
      <p:sp>
        <p:nvSpPr>
          <p:cNvPr id="159" name="Google Shape;159;g74da251d0f_0_161"/>
          <p:cNvSpPr txBox="1">
            <a:spLocks noGrp="1"/>
          </p:cNvSpPr>
          <p:nvPr>
            <p:ph type="sldNum" idx="12"/>
          </p:nvPr>
        </p:nvSpPr>
        <p:spPr>
          <a:xfrm>
            <a:off x="410955" y="30762726"/>
            <a:ext cx="2103000" cy="1752600"/>
          </a:xfrm>
          <a:prstGeom prst="rect">
            <a:avLst/>
          </a:prstGeom>
          <a:noFill/>
          <a:ln>
            <a:noFill/>
          </a:ln>
        </p:spPr>
        <p:txBody>
          <a:bodyPr spcFirstLastPara="1" wrap="square" lIns="426650" tIns="213275" rIns="426650" bIns="213275" anchor="ctr" anchorCtr="0">
            <a:noAutofit/>
          </a:bodyPr>
          <a:lstStyle/>
          <a:p>
            <a:pPr marL="0" lvl="0" indent="0" algn="l" rtl="0">
              <a:spcBef>
                <a:spcPts val="0"/>
              </a:spcBef>
              <a:spcAft>
                <a:spcPts val="0"/>
              </a:spcAft>
              <a:buNone/>
            </a:pPr>
            <a:fld id="{00000000-1234-1234-1234-123412341234}" type="slidenum">
              <a:rPr lang="en-US">
                <a:uFillTx/>
              </a:rPr>
              <a:t>6</a:t>
            </a:fld>
            <a:endParaRPr>
              <a:uFillTx/>
            </a:endParaRPr>
          </a:p>
        </p:txBody>
      </p:sp>
      <p:pic>
        <p:nvPicPr>
          <p:cNvPr id="5" name="Google Shape;122;p1"/>
          <p:cNvPicPr preferRelativeResize="0"/>
          <p:nvPr/>
        </p:nvPicPr>
        <p:blipFill rotWithShape="1">
          <a:blip r:embed="rId7"/>
          <a:srcRect l="7880"/>
          <a:stretch/>
        </p:blipFill>
        <p:spPr>
          <a:xfrm>
            <a:off x="4796531" y="5678905"/>
            <a:ext cx="12817702" cy="11565455"/>
          </a:xfrm>
          <a:prstGeom prst="rect">
            <a:avLst/>
          </a:prstGeom>
          <a:noFill/>
          <a:ln w="19050" cap="flat" cmpd="sng">
            <a:solidFill>
              <a:schemeClr val="dk1"/>
            </a:solidFill>
            <a:prstDash val="solid"/>
            <a:round/>
            <a:headEnd type="none" w="sm" len="sm"/>
            <a:tailEnd type="none" w="sm" len="sm"/>
          </a:ln>
        </p:spPr>
      </p:pic>
      <p:pic>
        <p:nvPicPr>
          <p:cNvPr id="8" name="Google Shape;116;p1"/>
          <p:cNvPicPr preferRelativeResize="0"/>
          <p:nvPr/>
        </p:nvPicPr>
        <p:blipFill rotWithShape="1">
          <a:blip r:embed="rId8"/>
          <a:srcRect/>
          <a:stretch/>
        </p:blipFill>
        <p:spPr>
          <a:xfrm>
            <a:off x="21638109" y="11692659"/>
            <a:ext cx="10599355" cy="6733922"/>
          </a:xfrm>
          <a:prstGeom prst="rect">
            <a:avLst/>
          </a:prstGeom>
          <a:noFill/>
          <a:ln>
            <a:noFill/>
          </a:ln>
        </p:spPr>
      </p:pic>
      <p:sp>
        <p:nvSpPr>
          <p:cNvPr id="9" name="Google Shape;108;p1"/>
          <p:cNvSpPr txBox="1">
            <a:spLocks/>
          </p:cNvSpPr>
          <p:nvPr/>
        </p:nvSpPr>
        <p:spPr>
          <a:xfrm>
            <a:off x="4796531" y="20758643"/>
            <a:ext cx="12817702" cy="8122736"/>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This system utilizes the loaders existing hydraulic system</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The single acting pull hydraulic and normally closed solenoid valve keeps the pins extended and locked without any power</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Power is applied to shift the valve and retract the pins to unlock</a:t>
            </a:r>
            <a:endParaRPr sz="6000" b="0" i="0" u="none" strike="noStrike" cap="none" dirty="0">
              <a:solidFill>
                <a:srgbClr val="000000"/>
              </a:solidFill>
              <a:uFillTx/>
              <a:latin typeface="Arial"/>
              <a:ea typeface="Arial"/>
              <a:cs typeface="Arial"/>
              <a:sym typeface="Arial"/>
            </a:endParaRPr>
          </a:p>
          <a:p>
            <a:pPr marL="469900" marR="0" lvl="0" indent="-29210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uFillTx/>
              <a:latin typeface="Arial"/>
              <a:ea typeface="Arial"/>
              <a:cs typeface="Arial"/>
              <a:sym typeface="Arial"/>
            </a:endParaRPr>
          </a:p>
          <a:p>
            <a:pPr marL="469900" marR="0" lvl="0" indent="-29210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uFillTx/>
              <a:latin typeface="Arial"/>
              <a:ea typeface="Arial"/>
              <a:cs typeface="Arial"/>
              <a:sym typeface="Arial"/>
            </a:endParaRPr>
          </a:p>
        </p:txBody>
      </p:sp>
      <p:sp>
        <p:nvSpPr>
          <p:cNvPr id="10" name="Google Shape;109;p1"/>
          <p:cNvSpPr txBox="1">
            <a:spLocks/>
          </p:cNvSpPr>
          <p:nvPr/>
        </p:nvSpPr>
        <p:spPr>
          <a:xfrm>
            <a:off x="24448167" y="20758643"/>
            <a:ext cx="12817700" cy="5629746"/>
          </a:xfrm>
          <a:prstGeom prst="rect">
            <a:avLst/>
          </a:prstGeom>
          <a:noFill/>
          <a:ln>
            <a:noFill/>
          </a:ln>
        </p:spPr>
        <p:txBody>
          <a:bodyPr spcFirstLastPara="1" wrap="square" lIns="88900" tIns="44450" rIns="88900" bIns="44450" anchor="t" anchorCtr="0">
            <a:spAutoFit/>
          </a:bodyPr>
          <a:lstStyle/>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Utilizes loaders existing electrical system</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Remains in the closed position without power</a:t>
            </a:r>
            <a:endParaRPr sz="6000" b="0" i="0" u="none" strike="noStrike" cap="none" dirty="0">
              <a:solidFill>
                <a:srgbClr val="000000"/>
              </a:solidFill>
              <a:uFillTx/>
              <a:latin typeface="Arial"/>
              <a:ea typeface="Arial"/>
              <a:cs typeface="Arial"/>
              <a:sym typeface="Arial"/>
            </a:endParaRPr>
          </a:p>
          <a:p>
            <a:pPr marL="469900" marR="0" lvl="0" indent="-469900" algn="l" rtl="0">
              <a:lnSpc>
                <a:spcPct val="100000"/>
              </a:lnSpc>
              <a:spcBef>
                <a:spcPts val="0"/>
              </a:spcBef>
              <a:spcAft>
                <a:spcPts val="0"/>
              </a:spcAft>
              <a:buClr>
                <a:srgbClr val="000000"/>
              </a:buClr>
              <a:buSzPts val="2800"/>
              <a:buFont typeface="Arial"/>
              <a:buChar char="•"/>
            </a:pPr>
            <a:r>
              <a:rPr lang="en-US" sz="6000" b="0" i="0" u="none" strike="noStrike" cap="none" dirty="0">
                <a:solidFill>
                  <a:srgbClr val="000000"/>
                </a:solidFill>
                <a:uFillTx/>
                <a:latin typeface="Arial"/>
                <a:ea typeface="Arial"/>
                <a:cs typeface="Arial"/>
                <a:sym typeface="Arial"/>
              </a:rPr>
              <a:t>Requires less components than the hydraulic method</a:t>
            </a:r>
            <a:endParaRPr sz="6000" b="0" i="0" u="none" strike="noStrike" cap="none" dirty="0">
              <a:solidFill>
                <a:srgbClr val="000000"/>
              </a:solidFill>
              <a:uFillTx/>
              <a:latin typeface="Arial"/>
              <a:ea typeface="Arial"/>
              <a:cs typeface="Arial"/>
              <a:sym typeface="Arial"/>
            </a:endParaRPr>
          </a:p>
        </p:txBody>
      </p:sp>
      <p:sp>
        <p:nvSpPr>
          <p:cNvPr id="4" name="TextBox 3"/>
          <p:cNvSpPr txBox="1">
            <a:spLocks/>
          </p:cNvSpPr>
          <p:nvPr/>
        </p:nvSpPr>
        <p:spPr>
          <a:xfrm>
            <a:off x="4796531" y="19742980"/>
            <a:ext cx="12817702" cy="1015663"/>
          </a:xfrm>
          <a:prstGeom prst="rect">
            <a:avLst/>
          </a:prstGeom>
          <a:noFill/>
        </p:spPr>
        <p:txBody>
          <a:bodyPr wrap="square" rtlCol="0">
            <a:spAutoFit/>
          </a:bodyPr>
          <a:lstStyle/>
          <a:p>
            <a:pPr algn="ctr"/>
            <a:r>
              <a:rPr lang="en-US" sz="6000" b="1" dirty="0">
                <a:uFillTx/>
              </a:rPr>
              <a:t>Full Scale Hydraulic Actuation</a:t>
            </a:r>
          </a:p>
        </p:txBody>
      </p:sp>
      <p:sp>
        <p:nvSpPr>
          <p:cNvPr id="12" name="TextBox 11"/>
          <p:cNvSpPr txBox="1">
            <a:spLocks/>
          </p:cNvSpPr>
          <p:nvPr/>
        </p:nvSpPr>
        <p:spPr>
          <a:xfrm>
            <a:off x="24448167" y="19742980"/>
            <a:ext cx="12817702" cy="1015663"/>
          </a:xfrm>
          <a:prstGeom prst="rect">
            <a:avLst/>
          </a:prstGeom>
          <a:noFill/>
        </p:spPr>
        <p:txBody>
          <a:bodyPr wrap="square" rtlCol="0">
            <a:spAutoFit/>
          </a:bodyPr>
          <a:lstStyle/>
          <a:p>
            <a:pPr algn="ctr"/>
            <a:r>
              <a:rPr lang="en-US" sz="6000" b="1" dirty="0">
                <a:uFillTx/>
              </a:rPr>
              <a:t>Prototype Electronic Actuation</a:t>
            </a:r>
          </a:p>
        </p:txBody>
      </p:sp>
      <p:pic>
        <p:nvPicPr>
          <p:cNvPr id="2" name="Actuation">
            <a:hlinkClick r:id="" action="ppaction://media"/>
            <a:extLst>
              <a:ext uri="{FF2B5EF4-FFF2-40B4-BE49-F238E27FC236}">
                <a16:creationId xmlns:a16="http://schemas.microsoft.com/office/drawing/2014/main" id="{898BD121-554B-4E18-ABE4-9157949F2A6D}"/>
              </a:ext>
            </a:extLst>
          </p:cNvPr>
          <p:cNvPicPr>
            <a:picLocks noChangeAspect="1"/>
          </p:cNvPicPr>
          <p:nvPr>
            <a:audioFile r:link="rId1"/>
            <p:extLst>
              <p:ext uri="{DAA4B4D4-6D71-4841-9C94-3DE7FCFB9230}">
                <p14:media xmlns:p14="http://schemas.microsoft.com/office/powerpoint/2010/main" r:embed="rId2">
                  <p14:trim end="7287.8541"/>
                </p14:media>
              </p:ext>
            </p:extLst>
          </p:nvPr>
        </p:nvPicPr>
        <p:blipFill>
          <a:blip r:embed="rId9"/>
          <a:stretch>
            <a:fillRect/>
          </a:stretch>
        </p:blipFill>
        <p:spPr>
          <a:xfrm>
            <a:off x="906695" y="29895681"/>
            <a:ext cx="244475" cy="244475"/>
          </a:xfrm>
          <a:prstGeom prst="rect">
            <a:avLst/>
          </a:prstGeom>
        </p:spPr>
      </p:pic>
      <p:pic>
        <p:nvPicPr>
          <p:cNvPr id="11" name="Google Shape;115;p1">
            <a:extLst>
              <a:ext uri="{FF2B5EF4-FFF2-40B4-BE49-F238E27FC236}">
                <a16:creationId xmlns:a16="http://schemas.microsoft.com/office/drawing/2014/main" id="{15182E34-2798-41AF-9E08-95EBFC8425D5}"/>
              </a:ext>
            </a:extLst>
          </p:cNvPr>
          <p:cNvPicPr preferRelativeResize="0"/>
          <p:nvPr/>
        </p:nvPicPr>
        <p:blipFill rotWithShape="1">
          <a:blip r:embed="rId10"/>
          <a:srcRect t="21377" b="20469"/>
          <a:stretch/>
        </p:blipFill>
        <p:spPr>
          <a:xfrm>
            <a:off x="24448167" y="5480704"/>
            <a:ext cx="13873806" cy="5331260"/>
          </a:xfrm>
          <a:prstGeom prst="rect">
            <a:avLst/>
          </a:prstGeom>
          <a:noFill/>
          <a:ln>
            <a:noFill/>
          </a:ln>
        </p:spPr>
      </p:pic>
      <p:pic>
        <p:nvPicPr>
          <p:cNvPr id="13" name="Google Shape;117;p1">
            <a:extLst>
              <a:ext uri="{FF2B5EF4-FFF2-40B4-BE49-F238E27FC236}">
                <a16:creationId xmlns:a16="http://schemas.microsoft.com/office/drawing/2014/main" id="{067A4DC7-44A3-46A5-898A-23CC320A2AFC}"/>
              </a:ext>
            </a:extLst>
          </p:cNvPr>
          <p:cNvPicPr preferRelativeResize="0"/>
          <p:nvPr/>
        </p:nvPicPr>
        <p:blipFill rotWithShape="1">
          <a:blip r:embed="rId11"/>
          <a:srcRect/>
          <a:stretch/>
        </p:blipFill>
        <p:spPr>
          <a:xfrm>
            <a:off x="33461920" y="13531026"/>
            <a:ext cx="7049129" cy="5331259"/>
          </a:xfrm>
          <a:prstGeom prst="rect">
            <a:avLst/>
          </a:prstGeom>
          <a:noFill/>
          <a:ln>
            <a:noFill/>
          </a:ln>
        </p:spPr>
      </p:pic>
      <p:pic>
        <p:nvPicPr>
          <p:cNvPr id="3" name="Electrical Actuation">
            <a:hlinkClick r:id="" action="ppaction://media"/>
            <a:extLst>
              <a:ext uri="{FF2B5EF4-FFF2-40B4-BE49-F238E27FC236}">
                <a16:creationId xmlns:a16="http://schemas.microsoft.com/office/drawing/2014/main" id="{4408D723-D304-4928-BED8-B23D69C6C01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06694" y="30640488"/>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174" fill="hold"/>
                                        <p:tgtEl>
                                          <p:spTgt spid="2"/>
                                        </p:tgtEl>
                                      </p:cBhvr>
                                    </p:cmd>
                                  </p:childTnLst>
                                </p:cTn>
                              </p:par>
                            </p:childTnLst>
                          </p:cTn>
                        </p:par>
                        <p:par>
                          <p:cTn id="7" fill="hold">
                            <p:stCondLst>
                              <p:cond delay="20174"/>
                            </p:stCondLst>
                            <p:childTnLst>
                              <p:par>
                                <p:cTn id="8" presetID="1" presetClass="mediacall" presetSubtype="0" fill="hold" nodeType="afterEffect">
                                  <p:stCondLst>
                                    <p:cond delay="500"/>
                                  </p:stCondLst>
                                  <p:childTnLst>
                                    <p:cmd type="call" cmd="playFrom(0.0)">
                                      <p:cBhvr>
                                        <p:cTn id="9" dur="17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45918">
                <p:cTn id="11"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Plans for Fall 2020</a:t>
            </a:r>
          </a:p>
        </p:txBody>
      </p:sp>
      <p:sp>
        <p:nvSpPr>
          <p:cNvPr id="3" name="Text Placeholder 2"/>
          <p:cNvSpPr>
            <a:spLocks noGrp="1"/>
          </p:cNvSpPr>
          <p:nvPr>
            <p:ph type="body" idx="1"/>
          </p:nvPr>
        </p:nvSpPr>
        <p:spPr/>
        <p:txBody>
          <a:bodyPr/>
          <a:lstStyle/>
          <a:p>
            <a:pPr marL="0" lvl="0" indent="0">
              <a:lnSpc>
                <a:spcPct val="107142"/>
              </a:lnSpc>
              <a:spcBef>
                <a:spcPts val="0"/>
              </a:spcBef>
              <a:buClr>
                <a:srgbClr val="000000"/>
              </a:buClr>
              <a:buSzPts val="2800"/>
              <a:buNone/>
            </a:pPr>
            <a:r>
              <a:rPr lang="en-US" sz="9600" dirty="0">
                <a:solidFill>
                  <a:srgbClr val="000000"/>
                </a:solidFill>
                <a:uFillTx/>
              </a:rPr>
              <a:t>Manufacturing and assembly of a scale prototype capable of:</a:t>
            </a:r>
            <a:endParaRPr lang="en-US" sz="6000" dirty="0">
              <a:solidFill>
                <a:srgbClr val="000000"/>
              </a:solidFill>
              <a:uFillTx/>
            </a:endParaRPr>
          </a:p>
          <a:p>
            <a:pPr marL="469900" lvl="0" indent="-469900">
              <a:lnSpc>
                <a:spcPct val="107142"/>
              </a:lnSpc>
              <a:spcBef>
                <a:spcPts val="0"/>
              </a:spcBef>
              <a:buClr>
                <a:srgbClr val="000000"/>
              </a:buClr>
              <a:buSzPts val="2800"/>
            </a:pPr>
            <a:r>
              <a:rPr lang="en-US" sz="9600" dirty="0">
                <a:solidFill>
                  <a:srgbClr val="000000"/>
                </a:solidFill>
                <a:uFillTx/>
              </a:rPr>
              <a:t>Being remotely operated</a:t>
            </a:r>
            <a:endParaRPr lang="en-US" sz="6000" dirty="0">
              <a:solidFill>
                <a:srgbClr val="000000"/>
              </a:solidFill>
              <a:uFillTx/>
            </a:endParaRPr>
          </a:p>
          <a:p>
            <a:pPr marL="469900" lvl="0" indent="-469900">
              <a:lnSpc>
                <a:spcPct val="107142"/>
              </a:lnSpc>
              <a:spcBef>
                <a:spcPts val="0"/>
              </a:spcBef>
              <a:buClr>
                <a:srgbClr val="000000"/>
              </a:buClr>
              <a:buSzPts val="2800"/>
            </a:pPr>
            <a:r>
              <a:rPr lang="en-US" sz="9600" dirty="0">
                <a:solidFill>
                  <a:srgbClr val="000000"/>
                </a:solidFill>
                <a:uFillTx/>
              </a:rPr>
              <a:t>Visually confirming locked state from a distance</a:t>
            </a:r>
            <a:endParaRPr lang="en-US" sz="6000" dirty="0">
              <a:solidFill>
                <a:srgbClr val="000000"/>
              </a:solidFill>
              <a:uFillTx/>
            </a:endParaRPr>
          </a:p>
          <a:p>
            <a:pPr marL="469900" lvl="0" indent="-469900">
              <a:lnSpc>
                <a:spcPct val="107142"/>
              </a:lnSpc>
              <a:spcBef>
                <a:spcPts val="0"/>
              </a:spcBef>
              <a:buClr>
                <a:srgbClr val="000000"/>
              </a:buClr>
              <a:buSzPts val="2800"/>
            </a:pPr>
            <a:r>
              <a:rPr lang="en-US" sz="9600" dirty="0">
                <a:solidFill>
                  <a:srgbClr val="000000"/>
                </a:solidFill>
                <a:uFillTx/>
              </a:rPr>
              <a:t>Maintaining the locked state in the event of power failure</a:t>
            </a:r>
            <a:endParaRPr lang="en-US" sz="6000" dirty="0">
              <a:solidFill>
                <a:srgbClr val="000000"/>
              </a:solidFill>
              <a:uFillTx/>
            </a:endParaRPr>
          </a:p>
          <a:p>
            <a:endParaRPr lang="en-US" dirty="0">
              <a:uFillTx/>
            </a:endParaRPr>
          </a:p>
          <a:p>
            <a:endParaRPr lang="en-US" dirty="0">
              <a:uFillTx/>
            </a:endParaRPr>
          </a:p>
          <a:p>
            <a:pPr marL="0" indent="0">
              <a:buNone/>
            </a:pPr>
            <a:r>
              <a:rPr lang="en-US" sz="9600" dirty="0">
                <a:solidFill>
                  <a:srgbClr val="000000"/>
                </a:solidFill>
                <a:uFillTx/>
              </a:rPr>
              <a:t>Mathematical calculations will be finalized to demonstrate the design’s ability to successfully move the weight of the loader in accordance to ISO 15818: 2017E </a:t>
            </a:r>
          </a:p>
          <a:p>
            <a:endParaRPr lang="en-US" dirty="0">
              <a:uFillTx/>
            </a:endParaRPr>
          </a:p>
        </p:txBody>
      </p:sp>
      <p:pic>
        <p:nvPicPr>
          <p:cNvPr id="5" name="Fall 2020">
            <a:hlinkClick r:id="" action="ppaction://media"/>
            <a:extLst>
              <a:ext uri="{FF2B5EF4-FFF2-40B4-BE49-F238E27FC236}">
                <a16:creationId xmlns:a16="http://schemas.microsoft.com/office/drawing/2014/main" id="{A233025B-B3F5-42B1-BAFA-3D01695E25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5975" y="30889542"/>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3061">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Process Analysis and Procedures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1167</TotalTime>
  <Words>1293</Words>
  <Application>Microsoft Office PowerPoint</Application>
  <PresentationFormat>Custom</PresentationFormat>
  <Paragraphs>135</Paragraphs>
  <Slides>7</Slides>
  <Notes>6</Notes>
  <HiddenSlides>0</HiddenSlides>
  <MMClips>11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Century Gothic</vt:lpstr>
      <vt:lpstr>Simple Light</vt:lpstr>
      <vt:lpstr>Process Analysis and Procedures v1</vt:lpstr>
      <vt:lpstr>PowerPoint Presentation</vt:lpstr>
      <vt:lpstr>Background</vt:lpstr>
      <vt:lpstr>Requirements and Capabilities</vt:lpstr>
      <vt:lpstr>Design Overview</vt:lpstr>
      <vt:lpstr>Remote Operation</vt:lpstr>
      <vt:lpstr>Actuation</vt:lpstr>
      <vt:lpstr>Plans for Fall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Berthelot</dc:creator>
  <cp:lastModifiedBy>hercules709 wilkerson</cp:lastModifiedBy>
  <cp:revision>40</cp:revision>
  <dcterms:modified xsi:type="dcterms:W3CDTF">2020-04-26T17:37:46Z</dcterms:modified>
</cp:coreProperties>
</file>